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68" r:id="rId5"/>
    <p:sldId id="258" r:id="rId6"/>
    <p:sldId id="259" r:id="rId7"/>
    <p:sldId id="260" r:id="rId8"/>
    <p:sldId id="261" r:id="rId9"/>
    <p:sldId id="262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85B8C-5FB4-4299-8C29-48A67870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AC63C-0D79-4DC0-866C-70BC2E635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18229-FC39-4F43-82BB-D4E07F2C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F4802-3F52-41A0-89DF-135640CB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F77E05-3BBB-41BE-8A1B-EB48941D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1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2D4D0-150D-442B-AAEF-0B4A2894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4B06C-3D83-4CD0-AB2D-55B281ED8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58D7B-EFEE-49F7-93E6-8BD6EFBF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71CCD-442E-4ABF-8537-F1A294AA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091DA-87F2-4DB4-B390-C21BFDE2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1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BC4E89-22AD-4649-8107-1A2173939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79FD44-73DB-41EF-B5C7-170F326D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EC233B-F148-4C41-9BE6-F3D52BEB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FE8D1-8323-416D-880E-A7D5D066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4CD9CD-EBCF-4266-B497-82E88239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4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470E7-7957-49ED-B651-EF4FE816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47EF1-29BE-4032-AC57-514425A81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1716FA-63A9-4E4A-B220-75B9AA46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32632-204B-4C6E-B24A-6FB269BC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3F34B3-3D0E-4E48-AE1E-4B4D6100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40513-207A-4BFC-B9FA-B5060742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1855D7-2FA9-4684-BAD1-B0AA975DC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113AF-53A4-429A-8439-4403C82A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8A3A85-90D7-4F31-A1C1-31B13B36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35E26-FF06-4540-8E9B-EF93AAB2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5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034A1-3B87-4AB3-B684-2534F0DF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6704A-32D6-46B4-96B6-FBD93C9BD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45C6BA-9D82-49B0-B696-58F480C3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5893A-4A9A-47CA-BEAF-537B5CCA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A4220F-8145-4F30-9E8F-83669989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F98E1B-535B-408F-8C9A-6AF71A85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048FA-9096-43FA-8539-7AE08844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B7092-B053-48D1-9891-9EC7CD3A3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2ADF76-FF78-4A26-B9C8-92C5A4FC1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AE6706-B3F9-42FA-B98C-D9B29AC67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DF137C-A9EE-4BA5-8493-D92267436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D7840F-C336-4DEA-9AA1-FF8E763F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9EF716-5484-4D04-B214-187BAD2D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2C237B-63F2-4134-8BDA-E9507EE5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5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65D9C-0FBE-499E-A02E-D86FDB80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881888-FBAF-4F9D-B361-72716CE3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E12ED3-DB9F-46EB-9C5B-0A7715A6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B5F93-5DE0-48BD-9F08-DAFA1A27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21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9EEC43-05DF-4794-AC70-9F9FBB5D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318F47-2930-41B7-B24B-8F3061CC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B390B-4497-49FF-9F22-63A9CFBE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5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4BF7F-F3C8-4FBC-B39F-A430D26D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1C90D-5C8D-42F3-867C-B3CEF776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09F162-F540-4411-BB03-72637E05F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B948B3-B37F-40AB-A728-6B443A36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C308B1-2A48-4B3A-89A2-AD7E12B2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B6367C-6177-4AF3-8778-A42A3016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57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186E7-FD43-4A41-B84E-925B1B06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13ED42-AFF1-4CB2-8330-EC12C7652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446109-18D5-4A61-90E7-84E63B8B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6BCE3A-49EB-4692-9E13-12F0454B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710F2-9162-40F6-81BC-14435689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69B70-ABFC-48CA-B03C-15905A55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2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3A570B-51A7-4472-8BDD-2A66CA2F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688BA3-8153-4FDE-8F14-19C95F58F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10C3B-BD2B-4DE3-8658-9F2F8D130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A0050-6394-4A23-ABAC-4E524EF6330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0035AC-8A58-4B53-BAC8-DCB2F8C7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93160-6B9C-4593-9416-6F314E432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45557-51A3-4FDB-8D6D-3337CD7E5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2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slide" Target="slide5.xm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24" Type="http://schemas.openxmlformats.org/officeDocument/2006/relationships/image" Target="../media/image20.svg"/><Relationship Id="rId5" Type="http://schemas.openxmlformats.org/officeDocument/2006/relationships/slide" Target="slide6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slide" Target="slide9.xml"/><Relationship Id="rId22" Type="http://schemas.openxmlformats.org/officeDocument/2006/relationships/image" Target="../media/image18.svg"/><Relationship Id="rId27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slide" Target="slide5.xml"/><Relationship Id="rId21" Type="http://schemas.openxmlformats.org/officeDocument/2006/relationships/image" Target="../media/image16.svg"/><Relationship Id="rId7" Type="http://schemas.openxmlformats.org/officeDocument/2006/relationships/image" Target="../media/image3.png"/><Relationship Id="rId12" Type="http://schemas.openxmlformats.org/officeDocument/2006/relationships/slide" Target="slide8.xml"/><Relationship Id="rId17" Type="http://schemas.openxmlformats.org/officeDocument/2006/relationships/image" Target="../media/image12.svg"/><Relationship Id="rId25" Type="http://schemas.openxmlformats.org/officeDocument/2006/relationships/image" Target="../media/image20.svg"/><Relationship Id="rId2" Type="http://schemas.openxmlformats.org/officeDocument/2006/relationships/image" Target="../media/image24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8.svg"/><Relationship Id="rId24" Type="http://schemas.openxmlformats.org/officeDocument/2006/relationships/image" Target="../media/image19.png"/><Relationship Id="rId5" Type="http://schemas.openxmlformats.org/officeDocument/2006/relationships/image" Target="../media/image26.svg"/><Relationship Id="rId15" Type="http://schemas.openxmlformats.org/officeDocument/2006/relationships/slide" Target="slide9.xml"/><Relationship Id="rId23" Type="http://schemas.openxmlformats.org/officeDocument/2006/relationships/image" Target="../media/image18.svg"/><Relationship Id="rId10" Type="http://schemas.openxmlformats.org/officeDocument/2006/relationships/image" Target="../media/image7.png"/><Relationship Id="rId19" Type="http://schemas.openxmlformats.org/officeDocument/2006/relationships/image" Target="../media/image14.svg"/><Relationship Id="rId4" Type="http://schemas.openxmlformats.org/officeDocument/2006/relationships/image" Target="../media/image25.png"/><Relationship Id="rId9" Type="http://schemas.openxmlformats.org/officeDocument/2006/relationships/slide" Target="slide7.xml"/><Relationship Id="rId14" Type="http://schemas.openxmlformats.org/officeDocument/2006/relationships/image" Target="../media/image10.svg"/><Relationship Id="rId22" Type="http://schemas.openxmlformats.org/officeDocument/2006/relationships/image" Target="../media/image17.png"/><Relationship Id="rId27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5.pn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slide" Target="slide5.xm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24" Type="http://schemas.openxmlformats.org/officeDocument/2006/relationships/image" Target="../media/image20.svg"/><Relationship Id="rId5" Type="http://schemas.openxmlformats.org/officeDocument/2006/relationships/slide" Target="slide6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28.svg"/><Relationship Id="rId19" Type="http://schemas.openxmlformats.org/officeDocument/2006/relationships/image" Target="../media/image15.png"/><Relationship Id="rId4" Type="http://schemas.openxmlformats.org/officeDocument/2006/relationships/image" Target="../media/image26.svg"/><Relationship Id="rId9" Type="http://schemas.openxmlformats.org/officeDocument/2006/relationships/image" Target="../media/image3.png"/><Relationship Id="rId14" Type="http://schemas.openxmlformats.org/officeDocument/2006/relationships/slide" Target="slide9.xml"/><Relationship Id="rId22" Type="http://schemas.openxmlformats.org/officeDocument/2006/relationships/image" Target="../media/image18.sv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3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5.pn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slide" Target="slide5.xm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24" Type="http://schemas.openxmlformats.org/officeDocument/2006/relationships/image" Target="../media/image20.svg"/><Relationship Id="rId5" Type="http://schemas.openxmlformats.org/officeDocument/2006/relationships/slide" Target="slide6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6.svg"/><Relationship Id="rId9" Type="http://schemas.openxmlformats.org/officeDocument/2006/relationships/image" Target="../media/image7.png"/><Relationship Id="rId14" Type="http://schemas.openxmlformats.org/officeDocument/2006/relationships/slide" Target="slide9.xml"/><Relationship Id="rId22" Type="http://schemas.openxmlformats.org/officeDocument/2006/relationships/image" Target="../media/image18.sv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5.png"/><Relationship Id="rId21" Type="http://schemas.openxmlformats.org/officeDocument/2006/relationships/image" Target="../media/image17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slide" Target="slide5.xml"/><Relationship Id="rId16" Type="http://schemas.openxmlformats.org/officeDocument/2006/relationships/image" Target="../media/image3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24" Type="http://schemas.openxmlformats.org/officeDocument/2006/relationships/image" Target="../media/image20.svg"/><Relationship Id="rId5" Type="http://schemas.openxmlformats.org/officeDocument/2006/relationships/slide" Target="slide6.xml"/><Relationship Id="rId15" Type="http://schemas.openxmlformats.org/officeDocument/2006/relationships/image" Target="../media/image3.png"/><Relationship Id="rId23" Type="http://schemas.openxmlformats.org/officeDocument/2006/relationships/image" Target="../media/image19.png"/><Relationship Id="rId10" Type="http://schemas.openxmlformats.org/officeDocument/2006/relationships/image" Target="../media/image8.svg"/><Relationship Id="rId19" Type="http://schemas.openxmlformats.org/officeDocument/2006/relationships/image" Target="../media/image15.png"/><Relationship Id="rId4" Type="http://schemas.openxmlformats.org/officeDocument/2006/relationships/image" Target="../media/image26.svg"/><Relationship Id="rId9" Type="http://schemas.openxmlformats.org/officeDocument/2006/relationships/image" Target="../media/image7.png"/><Relationship Id="rId14" Type="http://schemas.openxmlformats.org/officeDocument/2006/relationships/slide" Target="slide9.xml"/><Relationship Id="rId22" Type="http://schemas.openxmlformats.org/officeDocument/2006/relationships/image" Target="../media/image18.svg"/><Relationship Id="rId2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39D14C-B5EA-49F0-B182-0E7306B8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5C3C79A-2325-4E15-8306-3B5B3F18374D}"/>
              </a:ext>
            </a:extLst>
          </p:cNvPr>
          <p:cNvSpPr/>
          <p:nvPr/>
        </p:nvSpPr>
        <p:spPr>
          <a:xfrm>
            <a:off x="5350636" y="-457380"/>
            <a:ext cx="7408637" cy="7857247"/>
          </a:xfrm>
          <a:custGeom>
            <a:avLst/>
            <a:gdLst>
              <a:gd name="connsiteX0" fmla="*/ 2184697 w 7408637"/>
              <a:gd name="connsiteY0" fmla="*/ 457380 h 7857247"/>
              <a:gd name="connsiteX1" fmla="*/ 1634364 w 7408637"/>
              <a:gd name="connsiteY1" fmla="*/ 1075447 h 7857247"/>
              <a:gd name="connsiteX2" fmla="*/ 1515831 w 7408637"/>
              <a:gd name="connsiteY2" fmla="*/ 1329447 h 7857247"/>
              <a:gd name="connsiteX3" fmla="*/ 1456564 w 7408637"/>
              <a:gd name="connsiteY3" fmla="*/ 2455513 h 7857247"/>
              <a:gd name="connsiteX4" fmla="*/ 1448097 w 7408637"/>
              <a:gd name="connsiteY4" fmla="*/ 2565580 h 7857247"/>
              <a:gd name="connsiteX5" fmla="*/ 1431164 w 7408637"/>
              <a:gd name="connsiteY5" fmla="*/ 2980447 h 7857247"/>
              <a:gd name="connsiteX6" fmla="*/ 1439631 w 7408637"/>
              <a:gd name="connsiteY6" fmla="*/ 3378380 h 7857247"/>
              <a:gd name="connsiteX7" fmla="*/ 1422697 w 7408637"/>
              <a:gd name="connsiteY7" fmla="*/ 3987980 h 7857247"/>
              <a:gd name="connsiteX8" fmla="*/ 1371897 w 7408637"/>
              <a:gd name="connsiteY8" fmla="*/ 4165780 h 7857247"/>
              <a:gd name="connsiteX9" fmla="*/ 1278764 w 7408637"/>
              <a:gd name="connsiteY9" fmla="*/ 4377447 h 7857247"/>
              <a:gd name="connsiteX10" fmla="*/ 1236431 w 7408637"/>
              <a:gd name="connsiteY10" fmla="*/ 4453647 h 7857247"/>
              <a:gd name="connsiteX11" fmla="*/ 1050164 w 7408637"/>
              <a:gd name="connsiteY11" fmla="*/ 4682247 h 7857247"/>
              <a:gd name="connsiteX12" fmla="*/ 957031 w 7408637"/>
              <a:gd name="connsiteY12" fmla="*/ 4741513 h 7857247"/>
              <a:gd name="connsiteX13" fmla="*/ 906231 w 7408637"/>
              <a:gd name="connsiteY13" fmla="*/ 4766913 h 7857247"/>
              <a:gd name="connsiteX14" fmla="*/ 652231 w 7408637"/>
              <a:gd name="connsiteY14" fmla="*/ 4851580 h 7857247"/>
              <a:gd name="connsiteX15" fmla="*/ 398231 w 7408637"/>
              <a:gd name="connsiteY15" fmla="*/ 4876980 h 7857247"/>
              <a:gd name="connsiteX16" fmla="*/ 347431 w 7408637"/>
              <a:gd name="connsiteY16" fmla="*/ 4893913 h 7857247"/>
              <a:gd name="connsiteX17" fmla="*/ 254297 w 7408637"/>
              <a:gd name="connsiteY17" fmla="*/ 4970113 h 7857247"/>
              <a:gd name="connsiteX18" fmla="*/ 76497 w 7408637"/>
              <a:gd name="connsiteY18" fmla="*/ 5139447 h 7857247"/>
              <a:gd name="connsiteX19" fmla="*/ 8764 w 7408637"/>
              <a:gd name="connsiteY19" fmla="*/ 5266447 h 7857247"/>
              <a:gd name="connsiteX20" fmla="*/ 17231 w 7408637"/>
              <a:gd name="connsiteY20" fmla="*/ 5418847 h 7857247"/>
              <a:gd name="connsiteX21" fmla="*/ 59564 w 7408637"/>
              <a:gd name="connsiteY21" fmla="*/ 5469647 h 7857247"/>
              <a:gd name="connsiteX22" fmla="*/ 144231 w 7408637"/>
              <a:gd name="connsiteY22" fmla="*/ 5622047 h 7857247"/>
              <a:gd name="connsiteX23" fmla="*/ 178097 w 7408637"/>
              <a:gd name="connsiteY23" fmla="*/ 5715180 h 7857247"/>
              <a:gd name="connsiteX24" fmla="*/ 203497 w 7408637"/>
              <a:gd name="connsiteY24" fmla="*/ 5892980 h 7857247"/>
              <a:gd name="connsiteX25" fmla="*/ 195031 w 7408637"/>
              <a:gd name="connsiteY25" fmla="*/ 6096180 h 7857247"/>
              <a:gd name="connsiteX26" fmla="*/ 161164 w 7408637"/>
              <a:gd name="connsiteY26" fmla="*/ 6324780 h 7857247"/>
              <a:gd name="connsiteX27" fmla="*/ 178097 w 7408637"/>
              <a:gd name="connsiteY27" fmla="*/ 6858180 h 7857247"/>
              <a:gd name="connsiteX28" fmla="*/ 211964 w 7408637"/>
              <a:gd name="connsiteY28" fmla="*/ 6925913 h 7857247"/>
              <a:gd name="connsiteX29" fmla="*/ 271231 w 7408637"/>
              <a:gd name="connsiteY29" fmla="*/ 7061380 h 7857247"/>
              <a:gd name="connsiteX30" fmla="*/ 296631 w 7408637"/>
              <a:gd name="connsiteY30" fmla="*/ 7086780 h 7857247"/>
              <a:gd name="connsiteX31" fmla="*/ 347431 w 7408637"/>
              <a:gd name="connsiteY31" fmla="*/ 7205313 h 7857247"/>
              <a:gd name="connsiteX32" fmla="*/ 372831 w 7408637"/>
              <a:gd name="connsiteY32" fmla="*/ 7239180 h 7857247"/>
              <a:gd name="connsiteX33" fmla="*/ 423631 w 7408637"/>
              <a:gd name="connsiteY33" fmla="*/ 7315380 h 7857247"/>
              <a:gd name="connsiteX34" fmla="*/ 542164 w 7408637"/>
              <a:gd name="connsiteY34" fmla="*/ 7425447 h 7857247"/>
              <a:gd name="connsiteX35" fmla="*/ 609897 w 7408637"/>
              <a:gd name="connsiteY35" fmla="*/ 7459313 h 7857247"/>
              <a:gd name="connsiteX36" fmla="*/ 931631 w 7408637"/>
              <a:gd name="connsiteY36" fmla="*/ 7569380 h 7857247"/>
              <a:gd name="connsiteX37" fmla="*/ 1600497 w 7408637"/>
              <a:gd name="connsiteY37" fmla="*/ 7687913 h 7857247"/>
              <a:gd name="connsiteX38" fmla="*/ 3310764 w 7408637"/>
              <a:gd name="connsiteY38" fmla="*/ 7713313 h 7857247"/>
              <a:gd name="connsiteX39" fmla="*/ 3683297 w 7408637"/>
              <a:gd name="connsiteY39" fmla="*/ 7738713 h 7857247"/>
              <a:gd name="connsiteX40" fmla="*/ 4115097 w 7408637"/>
              <a:gd name="connsiteY40" fmla="*/ 7772580 h 7857247"/>
              <a:gd name="connsiteX41" fmla="*/ 4462231 w 7408637"/>
              <a:gd name="connsiteY41" fmla="*/ 7781047 h 7857247"/>
              <a:gd name="connsiteX42" fmla="*/ 5723764 w 7408637"/>
              <a:gd name="connsiteY42" fmla="*/ 7814913 h 7857247"/>
              <a:gd name="connsiteX43" fmla="*/ 6020097 w 7408637"/>
              <a:gd name="connsiteY43" fmla="*/ 7848780 h 7857247"/>
              <a:gd name="connsiteX44" fmla="*/ 6180964 w 7408637"/>
              <a:gd name="connsiteY44" fmla="*/ 7857247 h 7857247"/>
              <a:gd name="connsiteX45" fmla="*/ 6739764 w 7408637"/>
              <a:gd name="connsiteY45" fmla="*/ 7797980 h 7857247"/>
              <a:gd name="connsiteX46" fmla="*/ 6815964 w 7408637"/>
              <a:gd name="connsiteY46" fmla="*/ 7764113 h 7857247"/>
              <a:gd name="connsiteX47" fmla="*/ 7044564 w 7408637"/>
              <a:gd name="connsiteY47" fmla="*/ 7433913 h 7857247"/>
              <a:gd name="connsiteX48" fmla="*/ 7332431 w 7408637"/>
              <a:gd name="connsiteY48" fmla="*/ 6875113 h 7857247"/>
              <a:gd name="connsiteX49" fmla="*/ 7408631 w 7408637"/>
              <a:gd name="connsiteY49" fmla="*/ 6409447 h 7857247"/>
              <a:gd name="connsiteX50" fmla="*/ 7340897 w 7408637"/>
              <a:gd name="connsiteY50" fmla="*/ 4843113 h 7857247"/>
              <a:gd name="connsiteX51" fmla="*/ 7239297 w 7408637"/>
              <a:gd name="connsiteY51" fmla="*/ 4368980 h 7857247"/>
              <a:gd name="connsiteX52" fmla="*/ 7154631 w 7408637"/>
              <a:gd name="connsiteY52" fmla="*/ 3903313 h 7857247"/>
              <a:gd name="connsiteX53" fmla="*/ 7120764 w 7408637"/>
              <a:gd name="connsiteY53" fmla="*/ 2887313 h 7857247"/>
              <a:gd name="connsiteX54" fmla="*/ 7027631 w 7408637"/>
              <a:gd name="connsiteY54" fmla="*/ 2565580 h 7857247"/>
              <a:gd name="connsiteX55" fmla="*/ 6951431 w 7408637"/>
              <a:gd name="connsiteY55" fmla="*/ 2269247 h 7857247"/>
              <a:gd name="connsiteX56" fmla="*/ 6883697 w 7408637"/>
              <a:gd name="connsiteY56" fmla="*/ 1642713 h 7857247"/>
              <a:gd name="connsiteX57" fmla="*/ 6917564 w 7408637"/>
              <a:gd name="connsiteY57" fmla="*/ 1177047 h 7857247"/>
              <a:gd name="connsiteX58" fmla="*/ 6926031 w 7408637"/>
              <a:gd name="connsiteY58" fmla="*/ 1134713 h 7857247"/>
              <a:gd name="connsiteX59" fmla="*/ 7002231 w 7408637"/>
              <a:gd name="connsiteY59" fmla="*/ 1024647 h 7857247"/>
              <a:gd name="connsiteX60" fmla="*/ 7036097 w 7408637"/>
              <a:gd name="connsiteY60" fmla="*/ 956913 h 7857247"/>
              <a:gd name="connsiteX61" fmla="*/ 7044564 w 7408637"/>
              <a:gd name="connsiteY61" fmla="*/ 914580 h 7857247"/>
              <a:gd name="connsiteX62" fmla="*/ 7061497 w 7408637"/>
              <a:gd name="connsiteY62" fmla="*/ 889180 h 7857247"/>
              <a:gd name="connsiteX63" fmla="*/ 7069964 w 7408637"/>
              <a:gd name="connsiteY63" fmla="*/ 753713 h 7857247"/>
              <a:gd name="connsiteX64" fmla="*/ 7078431 w 7408637"/>
              <a:gd name="connsiteY64" fmla="*/ 491247 h 7857247"/>
              <a:gd name="connsiteX65" fmla="*/ 7112297 w 7408637"/>
              <a:gd name="connsiteY65" fmla="*/ 254180 h 7857247"/>
              <a:gd name="connsiteX66" fmla="*/ 7086897 w 7408637"/>
              <a:gd name="connsiteY66" fmla="*/ 118713 h 7857247"/>
              <a:gd name="connsiteX67" fmla="*/ 7002231 w 7408637"/>
              <a:gd name="connsiteY67" fmla="*/ 59447 h 7857247"/>
              <a:gd name="connsiteX68" fmla="*/ 6578897 w 7408637"/>
              <a:gd name="connsiteY68" fmla="*/ 180 h 7857247"/>
              <a:gd name="connsiteX69" fmla="*/ 5021031 w 7408637"/>
              <a:gd name="connsiteY69" fmla="*/ 118713 h 7857247"/>
              <a:gd name="connsiteX70" fmla="*/ 4394497 w 7408637"/>
              <a:gd name="connsiteY70" fmla="*/ 288047 h 7857247"/>
              <a:gd name="connsiteX71" fmla="*/ 4123564 w 7408637"/>
              <a:gd name="connsiteY71" fmla="*/ 347313 h 7857247"/>
              <a:gd name="connsiteX72" fmla="*/ 4030431 w 7408637"/>
              <a:gd name="connsiteY72" fmla="*/ 381180 h 7857247"/>
              <a:gd name="connsiteX73" fmla="*/ 3971164 w 7408637"/>
              <a:gd name="connsiteY73" fmla="*/ 398113 h 7857247"/>
              <a:gd name="connsiteX74" fmla="*/ 3903431 w 7408637"/>
              <a:gd name="connsiteY74" fmla="*/ 423513 h 7857247"/>
              <a:gd name="connsiteX75" fmla="*/ 3844164 w 7408637"/>
              <a:gd name="connsiteY75" fmla="*/ 431980 h 7857247"/>
              <a:gd name="connsiteX76" fmla="*/ 3513964 w 7408637"/>
              <a:gd name="connsiteY76" fmla="*/ 406580 h 7857247"/>
              <a:gd name="connsiteX77" fmla="*/ 3463164 w 7408637"/>
              <a:gd name="connsiteY77" fmla="*/ 389647 h 7857247"/>
              <a:gd name="connsiteX78" fmla="*/ 3429297 w 7408637"/>
              <a:gd name="connsiteY78" fmla="*/ 381180 h 7857247"/>
              <a:gd name="connsiteX79" fmla="*/ 3361564 w 7408637"/>
              <a:gd name="connsiteY79" fmla="*/ 347313 h 7857247"/>
              <a:gd name="connsiteX80" fmla="*/ 3022897 w 7408637"/>
              <a:gd name="connsiteY80" fmla="*/ 355780 h 7857247"/>
              <a:gd name="connsiteX81" fmla="*/ 2819697 w 7408637"/>
              <a:gd name="connsiteY81" fmla="*/ 389647 h 7857247"/>
              <a:gd name="connsiteX82" fmla="*/ 2684231 w 7408637"/>
              <a:gd name="connsiteY82" fmla="*/ 398113 h 7857247"/>
              <a:gd name="connsiteX83" fmla="*/ 2548764 w 7408637"/>
              <a:gd name="connsiteY83" fmla="*/ 415047 h 7857247"/>
              <a:gd name="connsiteX84" fmla="*/ 2303231 w 7408637"/>
              <a:gd name="connsiteY84" fmla="*/ 457380 h 7857247"/>
              <a:gd name="connsiteX85" fmla="*/ 2184697 w 7408637"/>
              <a:gd name="connsiteY85" fmla="*/ 457380 h 785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7408637" h="7857247">
                <a:moveTo>
                  <a:pt x="2184697" y="457380"/>
                </a:moveTo>
                <a:cubicBezTo>
                  <a:pt x="1967770" y="630924"/>
                  <a:pt x="1769854" y="785110"/>
                  <a:pt x="1634364" y="1075447"/>
                </a:cubicBezTo>
                <a:lnTo>
                  <a:pt x="1515831" y="1329447"/>
                </a:lnTo>
                <a:cubicBezTo>
                  <a:pt x="1405673" y="1880237"/>
                  <a:pt x="1473770" y="1457604"/>
                  <a:pt x="1456564" y="2455513"/>
                </a:cubicBezTo>
                <a:cubicBezTo>
                  <a:pt x="1455930" y="2492305"/>
                  <a:pt x="1449875" y="2528826"/>
                  <a:pt x="1448097" y="2565580"/>
                </a:cubicBezTo>
                <a:cubicBezTo>
                  <a:pt x="1441408" y="2703822"/>
                  <a:pt x="1431164" y="2980447"/>
                  <a:pt x="1431164" y="2980447"/>
                </a:cubicBezTo>
                <a:cubicBezTo>
                  <a:pt x="1433986" y="3113091"/>
                  <a:pt x="1440746" y="3245710"/>
                  <a:pt x="1439631" y="3378380"/>
                </a:cubicBezTo>
                <a:cubicBezTo>
                  <a:pt x="1437923" y="3581651"/>
                  <a:pt x="1440119" y="3785450"/>
                  <a:pt x="1422697" y="3987980"/>
                </a:cubicBezTo>
                <a:cubicBezTo>
                  <a:pt x="1417414" y="4049391"/>
                  <a:pt x="1390458" y="4107003"/>
                  <a:pt x="1371897" y="4165780"/>
                </a:cubicBezTo>
                <a:cubicBezTo>
                  <a:pt x="1316767" y="4340358"/>
                  <a:pt x="1345691" y="4263670"/>
                  <a:pt x="1278764" y="4377447"/>
                </a:cubicBezTo>
                <a:cubicBezTo>
                  <a:pt x="1264032" y="4402492"/>
                  <a:pt x="1252094" y="4429174"/>
                  <a:pt x="1236431" y="4453647"/>
                </a:cubicBezTo>
                <a:cubicBezTo>
                  <a:pt x="1175752" y="4548457"/>
                  <a:pt x="1136113" y="4611925"/>
                  <a:pt x="1050164" y="4682247"/>
                </a:cubicBezTo>
                <a:cubicBezTo>
                  <a:pt x="1021685" y="4705548"/>
                  <a:pt x="988748" y="4722856"/>
                  <a:pt x="957031" y="4741513"/>
                </a:cubicBezTo>
                <a:cubicBezTo>
                  <a:pt x="940713" y="4751112"/>
                  <a:pt x="924038" y="4760483"/>
                  <a:pt x="906231" y="4766913"/>
                </a:cubicBezTo>
                <a:cubicBezTo>
                  <a:pt x="822290" y="4797225"/>
                  <a:pt x="740866" y="4841153"/>
                  <a:pt x="652231" y="4851580"/>
                </a:cubicBezTo>
                <a:cubicBezTo>
                  <a:pt x="471752" y="4872812"/>
                  <a:pt x="556464" y="4864808"/>
                  <a:pt x="398231" y="4876980"/>
                </a:cubicBezTo>
                <a:cubicBezTo>
                  <a:pt x="381298" y="4882624"/>
                  <a:pt x="363396" y="4885931"/>
                  <a:pt x="347431" y="4893913"/>
                </a:cubicBezTo>
                <a:cubicBezTo>
                  <a:pt x="296602" y="4919328"/>
                  <a:pt x="294768" y="4932533"/>
                  <a:pt x="254297" y="4970113"/>
                </a:cubicBezTo>
                <a:cubicBezTo>
                  <a:pt x="194628" y="5025520"/>
                  <a:pt x="128381" y="5076034"/>
                  <a:pt x="76497" y="5139447"/>
                </a:cubicBezTo>
                <a:cubicBezTo>
                  <a:pt x="38265" y="5186175"/>
                  <a:pt x="28505" y="5217092"/>
                  <a:pt x="8764" y="5266447"/>
                </a:cubicBezTo>
                <a:cubicBezTo>
                  <a:pt x="1191" y="5327032"/>
                  <a:pt x="-9812" y="5357036"/>
                  <a:pt x="17231" y="5418847"/>
                </a:cubicBezTo>
                <a:cubicBezTo>
                  <a:pt x="26066" y="5439041"/>
                  <a:pt x="46339" y="5452013"/>
                  <a:pt x="59564" y="5469647"/>
                </a:cubicBezTo>
                <a:cubicBezTo>
                  <a:pt x="94983" y="5516872"/>
                  <a:pt x="120520" y="5567511"/>
                  <a:pt x="144231" y="5622047"/>
                </a:cubicBezTo>
                <a:cubicBezTo>
                  <a:pt x="157402" y="5652341"/>
                  <a:pt x="169405" y="5683311"/>
                  <a:pt x="178097" y="5715180"/>
                </a:cubicBezTo>
                <a:cubicBezTo>
                  <a:pt x="193736" y="5772522"/>
                  <a:pt x="197617" y="5834172"/>
                  <a:pt x="203497" y="5892980"/>
                </a:cubicBezTo>
                <a:cubicBezTo>
                  <a:pt x="200675" y="5960713"/>
                  <a:pt x="200230" y="6028588"/>
                  <a:pt x="195031" y="6096180"/>
                </a:cubicBezTo>
                <a:cubicBezTo>
                  <a:pt x="190431" y="6155979"/>
                  <a:pt x="171554" y="6262437"/>
                  <a:pt x="161164" y="6324780"/>
                </a:cubicBezTo>
                <a:cubicBezTo>
                  <a:pt x="144684" y="6539017"/>
                  <a:pt x="139624" y="6539407"/>
                  <a:pt x="178097" y="6858180"/>
                </a:cubicBezTo>
                <a:cubicBezTo>
                  <a:pt x="181122" y="6883241"/>
                  <a:pt x="201712" y="6902846"/>
                  <a:pt x="211964" y="6925913"/>
                </a:cubicBezTo>
                <a:cubicBezTo>
                  <a:pt x="224757" y="6954697"/>
                  <a:pt x="249742" y="7029147"/>
                  <a:pt x="271231" y="7061380"/>
                </a:cubicBezTo>
                <a:cubicBezTo>
                  <a:pt x="277873" y="7071343"/>
                  <a:pt x="288164" y="7078313"/>
                  <a:pt x="296631" y="7086780"/>
                </a:cubicBezTo>
                <a:cubicBezTo>
                  <a:pt x="308367" y="7133729"/>
                  <a:pt x="311775" y="7157771"/>
                  <a:pt x="347431" y="7205313"/>
                </a:cubicBezTo>
                <a:cubicBezTo>
                  <a:pt x="355898" y="7216602"/>
                  <a:pt x="364799" y="7227578"/>
                  <a:pt x="372831" y="7239180"/>
                </a:cubicBezTo>
                <a:cubicBezTo>
                  <a:pt x="390207" y="7264279"/>
                  <a:pt x="404381" y="7291687"/>
                  <a:pt x="423631" y="7315380"/>
                </a:cubicBezTo>
                <a:cubicBezTo>
                  <a:pt x="440347" y="7335954"/>
                  <a:pt x="518447" y="7409636"/>
                  <a:pt x="542164" y="7425447"/>
                </a:cubicBezTo>
                <a:cubicBezTo>
                  <a:pt x="563167" y="7439449"/>
                  <a:pt x="587023" y="7448638"/>
                  <a:pt x="609897" y="7459313"/>
                </a:cubicBezTo>
                <a:cubicBezTo>
                  <a:pt x="707647" y="7504929"/>
                  <a:pt x="845507" y="7546531"/>
                  <a:pt x="931631" y="7569380"/>
                </a:cubicBezTo>
                <a:cubicBezTo>
                  <a:pt x="1384890" y="7689633"/>
                  <a:pt x="1229253" y="7681512"/>
                  <a:pt x="1600497" y="7687913"/>
                </a:cubicBezTo>
                <a:lnTo>
                  <a:pt x="3310764" y="7713313"/>
                </a:lnTo>
                <a:lnTo>
                  <a:pt x="3683297" y="7738713"/>
                </a:lnTo>
                <a:cubicBezTo>
                  <a:pt x="3827282" y="7749322"/>
                  <a:pt x="3970934" y="7764745"/>
                  <a:pt x="4115097" y="7772580"/>
                </a:cubicBezTo>
                <a:cubicBezTo>
                  <a:pt x="4230672" y="7778861"/>
                  <a:pt x="4346520" y="7778225"/>
                  <a:pt x="4462231" y="7781047"/>
                </a:cubicBezTo>
                <a:cubicBezTo>
                  <a:pt x="5407049" y="7848534"/>
                  <a:pt x="3967133" y="7753060"/>
                  <a:pt x="5723764" y="7814913"/>
                </a:cubicBezTo>
                <a:cubicBezTo>
                  <a:pt x="5823123" y="7818412"/>
                  <a:pt x="5921100" y="7839613"/>
                  <a:pt x="6020097" y="7848780"/>
                </a:cubicBezTo>
                <a:cubicBezTo>
                  <a:pt x="6073565" y="7853731"/>
                  <a:pt x="6127342" y="7854425"/>
                  <a:pt x="6180964" y="7857247"/>
                </a:cubicBezTo>
                <a:cubicBezTo>
                  <a:pt x="6448973" y="7844484"/>
                  <a:pt x="6511753" y="7860165"/>
                  <a:pt x="6739764" y="7797980"/>
                </a:cubicBezTo>
                <a:cubicBezTo>
                  <a:pt x="6766580" y="7790666"/>
                  <a:pt x="6790564" y="7775402"/>
                  <a:pt x="6815964" y="7764113"/>
                </a:cubicBezTo>
                <a:cubicBezTo>
                  <a:pt x="6910886" y="7650205"/>
                  <a:pt x="6942898" y="7615459"/>
                  <a:pt x="7044564" y="7433913"/>
                </a:cubicBezTo>
                <a:cubicBezTo>
                  <a:pt x="7305195" y="6968502"/>
                  <a:pt x="7224844" y="7162013"/>
                  <a:pt x="7332431" y="6875113"/>
                </a:cubicBezTo>
                <a:cubicBezTo>
                  <a:pt x="7347964" y="6789681"/>
                  <a:pt x="7409360" y="6462396"/>
                  <a:pt x="7408631" y="6409447"/>
                </a:cubicBezTo>
                <a:cubicBezTo>
                  <a:pt x="7401440" y="5886897"/>
                  <a:pt x="7384118" y="5363922"/>
                  <a:pt x="7340897" y="4843113"/>
                </a:cubicBezTo>
                <a:cubicBezTo>
                  <a:pt x="7327529" y="4682035"/>
                  <a:pt x="7270721" y="4527528"/>
                  <a:pt x="7239297" y="4368980"/>
                </a:cubicBezTo>
                <a:cubicBezTo>
                  <a:pt x="7208625" y="4214223"/>
                  <a:pt x="7182853" y="4058535"/>
                  <a:pt x="7154631" y="3903313"/>
                </a:cubicBezTo>
                <a:cubicBezTo>
                  <a:pt x="7143342" y="3564646"/>
                  <a:pt x="7152790" y="3224651"/>
                  <a:pt x="7120764" y="2887313"/>
                </a:cubicBezTo>
                <a:cubicBezTo>
                  <a:pt x="7110212" y="2776166"/>
                  <a:pt x="7057132" y="2673259"/>
                  <a:pt x="7027631" y="2565580"/>
                </a:cubicBezTo>
                <a:cubicBezTo>
                  <a:pt x="7000681" y="2467214"/>
                  <a:pt x="6971162" y="2369311"/>
                  <a:pt x="6951431" y="2269247"/>
                </a:cubicBezTo>
                <a:cubicBezTo>
                  <a:pt x="6910308" y="2060698"/>
                  <a:pt x="6900378" y="1854006"/>
                  <a:pt x="6883697" y="1642713"/>
                </a:cubicBezTo>
                <a:cubicBezTo>
                  <a:pt x="6894206" y="1190849"/>
                  <a:pt x="6862369" y="1411623"/>
                  <a:pt x="6917564" y="1177047"/>
                </a:cubicBezTo>
                <a:cubicBezTo>
                  <a:pt x="6920860" y="1163039"/>
                  <a:pt x="6919042" y="1147293"/>
                  <a:pt x="6926031" y="1134713"/>
                </a:cubicBezTo>
                <a:cubicBezTo>
                  <a:pt x="6947702" y="1095705"/>
                  <a:pt x="6982275" y="1064559"/>
                  <a:pt x="7002231" y="1024647"/>
                </a:cubicBezTo>
                <a:lnTo>
                  <a:pt x="7036097" y="956913"/>
                </a:lnTo>
                <a:cubicBezTo>
                  <a:pt x="7038919" y="942802"/>
                  <a:pt x="7039511" y="928054"/>
                  <a:pt x="7044564" y="914580"/>
                </a:cubicBezTo>
                <a:cubicBezTo>
                  <a:pt x="7048137" y="905052"/>
                  <a:pt x="7059910" y="899231"/>
                  <a:pt x="7061497" y="889180"/>
                </a:cubicBezTo>
                <a:cubicBezTo>
                  <a:pt x="7068553" y="844490"/>
                  <a:pt x="7068040" y="798916"/>
                  <a:pt x="7069964" y="753713"/>
                </a:cubicBezTo>
                <a:cubicBezTo>
                  <a:pt x="7073686" y="666258"/>
                  <a:pt x="7071039" y="578469"/>
                  <a:pt x="7078431" y="491247"/>
                </a:cubicBezTo>
                <a:cubicBezTo>
                  <a:pt x="7085172" y="411708"/>
                  <a:pt x="7101008" y="333202"/>
                  <a:pt x="7112297" y="254180"/>
                </a:cubicBezTo>
                <a:cubicBezTo>
                  <a:pt x="7103830" y="209024"/>
                  <a:pt x="7109503" y="158709"/>
                  <a:pt x="7086897" y="118713"/>
                </a:cubicBezTo>
                <a:cubicBezTo>
                  <a:pt x="7069946" y="88723"/>
                  <a:pt x="7031771" y="77171"/>
                  <a:pt x="7002231" y="59447"/>
                </a:cubicBezTo>
                <a:cubicBezTo>
                  <a:pt x="6850241" y="-31747"/>
                  <a:pt x="6828096" y="12640"/>
                  <a:pt x="6578897" y="180"/>
                </a:cubicBezTo>
                <a:cubicBezTo>
                  <a:pt x="5820340" y="33450"/>
                  <a:pt x="5682229" y="12449"/>
                  <a:pt x="5021031" y="118713"/>
                </a:cubicBezTo>
                <a:cubicBezTo>
                  <a:pt x="4517806" y="199589"/>
                  <a:pt x="4822806" y="167585"/>
                  <a:pt x="4394497" y="288047"/>
                </a:cubicBezTo>
                <a:cubicBezTo>
                  <a:pt x="4305503" y="313076"/>
                  <a:pt x="4213126" y="324402"/>
                  <a:pt x="4123564" y="347313"/>
                </a:cubicBezTo>
                <a:cubicBezTo>
                  <a:pt x="4091561" y="355500"/>
                  <a:pt x="4061769" y="370734"/>
                  <a:pt x="4030431" y="381180"/>
                </a:cubicBezTo>
                <a:cubicBezTo>
                  <a:pt x="4010939" y="387677"/>
                  <a:pt x="3990656" y="391616"/>
                  <a:pt x="3971164" y="398113"/>
                </a:cubicBezTo>
                <a:cubicBezTo>
                  <a:pt x="3948288" y="405738"/>
                  <a:pt x="3926730" y="417300"/>
                  <a:pt x="3903431" y="423513"/>
                </a:cubicBezTo>
                <a:cubicBezTo>
                  <a:pt x="3884149" y="428655"/>
                  <a:pt x="3863920" y="429158"/>
                  <a:pt x="3844164" y="431980"/>
                </a:cubicBezTo>
                <a:cubicBezTo>
                  <a:pt x="3734097" y="423513"/>
                  <a:pt x="3623681" y="418771"/>
                  <a:pt x="3513964" y="406580"/>
                </a:cubicBezTo>
                <a:cubicBezTo>
                  <a:pt x="3496224" y="404609"/>
                  <a:pt x="3480261" y="394776"/>
                  <a:pt x="3463164" y="389647"/>
                </a:cubicBezTo>
                <a:cubicBezTo>
                  <a:pt x="3452018" y="386303"/>
                  <a:pt x="3440038" y="385656"/>
                  <a:pt x="3429297" y="381180"/>
                </a:cubicBezTo>
                <a:cubicBezTo>
                  <a:pt x="3405996" y="371471"/>
                  <a:pt x="3361564" y="347313"/>
                  <a:pt x="3361564" y="347313"/>
                </a:cubicBezTo>
                <a:cubicBezTo>
                  <a:pt x="3248675" y="350135"/>
                  <a:pt x="3135478" y="346984"/>
                  <a:pt x="3022897" y="355780"/>
                </a:cubicBezTo>
                <a:cubicBezTo>
                  <a:pt x="2954438" y="361128"/>
                  <a:pt x="2887834" y="381130"/>
                  <a:pt x="2819697" y="389647"/>
                </a:cubicBezTo>
                <a:cubicBezTo>
                  <a:pt x="2774803" y="395259"/>
                  <a:pt x="2729386" y="395291"/>
                  <a:pt x="2684231" y="398113"/>
                </a:cubicBezTo>
                <a:cubicBezTo>
                  <a:pt x="2639075" y="403758"/>
                  <a:pt x="2593730" y="408052"/>
                  <a:pt x="2548764" y="415047"/>
                </a:cubicBezTo>
                <a:cubicBezTo>
                  <a:pt x="2466699" y="427813"/>
                  <a:pt x="2386283" y="457380"/>
                  <a:pt x="2303231" y="457380"/>
                </a:cubicBezTo>
                <a:lnTo>
                  <a:pt x="2184697" y="457380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4FF403-76AF-4615-9B11-F53F003893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chemeClr val="bg1">
                  <a:lumMod val="95000"/>
                  <a:alpha val="19000"/>
                </a:schemeClr>
              </a:gs>
              <a:gs pos="98000">
                <a:schemeClr val="bg1">
                  <a:alpha val="46000"/>
                </a:schemeClr>
              </a:gs>
              <a:gs pos="64000">
                <a:schemeClr val="bg1">
                  <a:alpha val="6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E30F2-CBD5-4DD0-AB53-2C422DCD65DA}"/>
              </a:ext>
            </a:extLst>
          </p:cNvPr>
          <p:cNvSpPr txBox="1"/>
          <p:nvPr/>
        </p:nvSpPr>
        <p:spPr>
          <a:xfrm>
            <a:off x="8822376" y="2219064"/>
            <a:ext cx="309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点餐系统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5AC8B3-84EE-4FC7-9D26-2ABEF0801A60}"/>
              </a:ext>
            </a:extLst>
          </p:cNvPr>
          <p:cNvSpPr txBox="1"/>
          <p:nvPr/>
        </p:nvSpPr>
        <p:spPr>
          <a:xfrm>
            <a:off x="8225642" y="3627927"/>
            <a:ext cx="363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——</a:t>
            </a:r>
            <a:r>
              <a:rPr lang="zh-CN" altLang="en-US" sz="2400" b="1" dirty="0"/>
              <a:t>基于</a:t>
            </a:r>
            <a:r>
              <a:rPr lang="en-US" altLang="zh-CN" sz="2400" b="1" dirty="0"/>
              <a:t>UML</a:t>
            </a:r>
            <a:r>
              <a:rPr lang="zh-CN" altLang="en-US" sz="2400" b="1" dirty="0"/>
              <a:t>的图形建模</a:t>
            </a:r>
            <a:endParaRPr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5C9AB6-409D-40C2-947D-A355211B1695}"/>
              </a:ext>
            </a:extLst>
          </p:cNvPr>
          <p:cNvSpPr txBox="1"/>
          <p:nvPr/>
        </p:nvSpPr>
        <p:spPr>
          <a:xfrm>
            <a:off x="9161813" y="4667459"/>
            <a:ext cx="229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第六组的汇报展示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66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E318C0-068D-4A9E-8C6F-1696EA737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289"/>
            <a:ext cx="8966201" cy="18391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6D139A-0F78-426F-BCAA-A23514F1B2C9}"/>
              </a:ext>
            </a:extLst>
          </p:cNvPr>
          <p:cNvSpPr txBox="1"/>
          <p:nvPr/>
        </p:nvSpPr>
        <p:spPr>
          <a:xfrm>
            <a:off x="9499600" y="2598003"/>
            <a:ext cx="372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43307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B5E6F5-A51E-4234-802E-DEAE761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4711"/>
            <a:ext cx="8966201" cy="18391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9091CF-BA39-4EBB-B0BE-2C8E76518D99}"/>
              </a:ext>
            </a:extLst>
          </p:cNvPr>
          <p:cNvSpPr txBox="1"/>
          <p:nvPr/>
        </p:nvSpPr>
        <p:spPr>
          <a:xfrm>
            <a:off x="9499600" y="2598003"/>
            <a:ext cx="372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968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B5E6F5-A51E-4234-802E-DEAE761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33711"/>
            <a:ext cx="8966201" cy="18391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9091CF-BA39-4EBB-B0BE-2C8E76518D99}"/>
              </a:ext>
            </a:extLst>
          </p:cNvPr>
          <p:cNvSpPr txBox="1"/>
          <p:nvPr/>
        </p:nvSpPr>
        <p:spPr>
          <a:xfrm>
            <a:off x="9499600" y="2598003"/>
            <a:ext cx="372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286442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3B6D43-1D63-48F3-88E1-9A3D6AFB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" y="0"/>
            <a:ext cx="10039500" cy="1351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CE9D6E-8BE6-4F55-B437-94F240172823}"/>
              </a:ext>
            </a:extLst>
          </p:cNvPr>
          <p:cNvSpPr txBox="1"/>
          <p:nvPr/>
        </p:nvSpPr>
        <p:spPr>
          <a:xfrm>
            <a:off x="10868770" y="1447800"/>
            <a:ext cx="923330" cy="3225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/>
              <a:t>包图</a:t>
            </a:r>
          </a:p>
        </p:txBody>
      </p:sp>
    </p:spTree>
    <p:extLst>
      <p:ext uri="{BB962C8B-B14F-4D97-AF65-F5344CB8AC3E}">
        <p14:creationId xmlns:p14="http://schemas.microsoft.com/office/powerpoint/2010/main" val="22168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3B6D43-1D63-48F3-88E1-9A3D6AFB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6400"/>
            <a:ext cx="10039500" cy="1351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A0FE18-5FF6-4416-A6CF-CCFF56391776}"/>
              </a:ext>
            </a:extLst>
          </p:cNvPr>
          <p:cNvSpPr txBox="1"/>
          <p:nvPr/>
        </p:nvSpPr>
        <p:spPr>
          <a:xfrm>
            <a:off x="10868770" y="1447800"/>
            <a:ext cx="923330" cy="3225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/>
              <a:t>包图</a:t>
            </a:r>
          </a:p>
        </p:txBody>
      </p:sp>
    </p:spTree>
    <p:extLst>
      <p:ext uri="{BB962C8B-B14F-4D97-AF65-F5344CB8AC3E}">
        <p14:creationId xmlns:p14="http://schemas.microsoft.com/office/powerpoint/2010/main" val="150262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4233F-7C52-49AC-A75C-0C3D4ED5C780}"/>
              </a:ext>
            </a:extLst>
          </p:cNvPr>
          <p:cNvSpPr txBox="1"/>
          <p:nvPr/>
        </p:nvSpPr>
        <p:spPr>
          <a:xfrm>
            <a:off x="1253066" y="3953933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86693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ACB7F4-5DEA-4A69-86B7-431B900E789B}"/>
              </a:ext>
            </a:extLst>
          </p:cNvPr>
          <p:cNvGrpSpPr/>
          <p:nvPr/>
        </p:nvGrpSpPr>
        <p:grpSpPr>
          <a:xfrm>
            <a:off x="235757" y="976013"/>
            <a:ext cx="11720485" cy="3721392"/>
            <a:chOff x="340241" y="1275907"/>
            <a:chExt cx="11720485" cy="3721392"/>
          </a:xfrm>
          <a:effectLst>
            <a:outerShdw blurRad="6350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3E2EC81-F991-437E-B8D5-D75A79C2EC0B}"/>
                </a:ext>
              </a:extLst>
            </p:cNvPr>
            <p:cNvSpPr/>
            <p:nvPr/>
          </p:nvSpPr>
          <p:spPr>
            <a:xfrm>
              <a:off x="340241" y="1275907"/>
              <a:ext cx="3370383" cy="3721392"/>
            </a:xfrm>
            <a:prstGeom prst="roundRect">
              <a:avLst>
                <a:gd name="adj" fmla="val 712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A544174-1A60-4B70-9FB2-3675CCB8037B}"/>
                </a:ext>
              </a:extLst>
            </p:cNvPr>
            <p:cNvSpPr/>
            <p:nvPr/>
          </p:nvSpPr>
          <p:spPr>
            <a:xfrm>
              <a:off x="4515292" y="1275907"/>
              <a:ext cx="3370383" cy="3721392"/>
            </a:xfrm>
            <a:prstGeom prst="roundRect">
              <a:avLst>
                <a:gd name="adj" fmla="val 712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687D4C0-B046-4E47-9C12-63F726E00173}"/>
                </a:ext>
              </a:extLst>
            </p:cNvPr>
            <p:cNvSpPr/>
            <p:nvPr/>
          </p:nvSpPr>
          <p:spPr>
            <a:xfrm>
              <a:off x="8690343" y="1275907"/>
              <a:ext cx="3370383" cy="3721392"/>
            </a:xfrm>
            <a:prstGeom prst="roundRect">
              <a:avLst>
                <a:gd name="adj" fmla="val 712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B982CE2-EC68-4274-9155-921A98024F52}"/>
              </a:ext>
            </a:extLst>
          </p:cNvPr>
          <p:cNvGrpSpPr/>
          <p:nvPr/>
        </p:nvGrpSpPr>
        <p:grpSpPr>
          <a:xfrm>
            <a:off x="2397572" y="5461591"/>
            <a:ext cx="7396853" cy="914400"/>
            <a:chOff x="2397574" y="5302101"/>
            <a:chExt cx="7396853" cy="914400"/>
          </a:xfrm>
          <a:effectLst>
            <a:outerShdw blurRad="254000" dist="38100" dir="5400000" algn="t" rotWithShape="0">
              <a:prstClr val="black">
                <a:alpha val="90000"/>
              </a:prstClr>
            </a:outerShdw>
          </a:effectLst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7845490-32A8-4E96-837A-947F7A5025B7}"/>
                </a:ext>
              </a:extLst>
            </p:cNvPr>
            <p:cNvSpPr/>
            <p:nvPr/>
          </p:nvSpPr>
          <p:spPr>
            <a:xfrm>
              <a:off x="2397574" y="5302101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A875896-695F-4D24-BBB5-5D6EF8F6801F}"/>
                </a:ext>
              </a:extLst>
            </p:cNvPr>
            <p:cNvSpPr/>
            <p:nvPr/>
          </p:nvSpPr>
          <p:spPr>
            <a:xfrm>
              <a:off x="4558392" y="5302101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86D3EB4-73C7-4C98-BC0F-FA5F1603B3E4}"/>
                </a:ext>
              </a:extLst>
            </p:cNvPr>
            <p:cNvSpPr/>
            <p:nvPr/>
          </p:nvSpPr>
          <p:spPr>
            <a:xfrm>
              <a:off x="6719210" y="5302101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155A1715-8844-4498-BCD0-E9C1CB36CFDD}"/>
                </a:ext>
              </a:extLst>
            </p:cNvPr>
            <p:cNvSpPr/>
            <p:nvPr/>
          </p:nvSpPr>
          <p:spPr>
            <a:xfrm>
              <a:off x="8880027" y="5302101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FD79F50-E2C3-4E57-ADB7-C5F1A91164A9}"/>
              </a:ext>
            </a:extLst>
          </p:cNvPr>
          <p:cNvSpPr txBox="1"/>
          <p:nvPr/>
        </p:nvSpPr>
        <p:spPr>
          <a:xfrm>
            <a:off x="1002221" y="1341912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PART Ⅰ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FB6F2-4C32-4E45-AF8C-2A65A2BD26A6}"/>
              </a:ext>
            </a:extLst>
          </p:cNvPr>
          <p:cNvSpPr txBox="1"/>
          <p:nvPr/>
        </p:nvSpPr>
        <p:spPr>
          <a:xfrm>
            <a:off x="1205345" y="2559132"/>
            <a:ext cx="191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要求分析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1C9F7F-C38E-432F-9AF1-E564DBD00A11}"/>
              </a:ext>
            </a:extLst>
          </p:cNvPr>
          <p:cNvSpPr txBox="1"/>
          <p:nvPr/>
        </p:nvSpPr>
        <p:spPr>
          <a:xfrm>
            <a:off x="5228106" y="1341912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PART Ⅱ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FC52E8-004F-4398-A9B9-E0F4FF6A1DC0}"/>
              </a:ext>
            </a:extLst>
          </p:cNvPr>
          <p:cNvSpPr txBox="1"/>
          <p:nvPr/>
        </p:nvSpPr>
        <p:spPr>
          <a:xfrm>
            <a:off x="4971302" y="2559132"/>
            <a:ext cx="23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具体建模及说明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19087E0-5151-47CF-88EF-2CD467658E33}"/>
              </a:ext>
            </a:extLst>
          </p:cNvPr>
          <p:cNvSpPr txBox="1"/>
          <p:nvPr/>
        </p:nvSpPr>
        <p:spPr>
          <a:xfrm>
            <a:off x="9453992" y="1341912"/>
            <a:ext cx="185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PART Ⅲ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A29CF1-6E58-4037-97E7-6909E8F0C76F}"/>
              </a:ext>
            </a:extLst>
          </p:cNvPr>
          <p:cNvSpPr txBox="1"/>
          <p:nvPr/>
        </p:nvSpPr>
        <p:spPr>
          <a:xfrm>
            <a:off x="9195703" y="2511827"/>
            <a:ext cx="23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7680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7283BB-1895-4744-A20C-B650260C8670}"/>
              </a:ext>
            </a:extLst>
          </p:cNvPr>
          <p:cNvSpPr txBox="1"/>
          <p:nvPr/>
        </p:nvSpPr>
        <p:spPr>
          <a:xfrm>
            <a:off x="8026161" y="1838423"/>
            <a:ext cx="923330" cy="35805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要求分析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EA4B99-AF04-4B8E-AE2A-07E9224AE98D}"/>
              </a:ext>
            </a:extLst>
          </p:cNvPr>
          <p:cNvGrpSpPr/>
          <p:nvPr/>
        </p:nvGrpSpPr>
        <p:grpSpPr>
          <a:xfrm>
            <a:off x="-8988621" y="-492093"/>
            <a:ext cx="12405985" cy="7546206"/>
            <a:chOff x="-8307803" y="-360948"/>
            <a:chExt cx="12405985" cy="754620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7DFC244-CDCA-4D89-B375-2C7B021143B3}"/>
                </a:ext>
              </a:extLst>
            </p:cNvPr>
            <p:cNvGrpSpPr/>
            <p:nvPr/>
          </p:nvGrpSpPr>
          <p:grpSpPr>
            <a:xfrm>
              <a:off x="-8307803" y="-360948"/>
              <a:ext cx="12405985" cy="7546206"/>
              <a:chOff x="-8307803" y="-360948"/>
              <a:chExt cx="12405985" cy="7546206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307DF108-8F66-4F04-B0EF-3FD02D5569C5}"/>
                  </a:ext>
                </a:extLst>
              </p:cNvPr>
              <p:cNvGrpSpPr/>
              <p:nvPr/>
            </p:nvGrpSpPr>
            <p:grpSpPr>
              <a:xfrm>
                <a:off x="-8307803" y="-360948"/>
                <a:ext cx="12405985" cy="7546206"/>
                <a:chOff x="-8556857" y="-344103"/>
                <a:chExt cx="12405985" cy="7546206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219A8E8-12E2-4ADC-8B6B-A3209CA60CB8}"/>
                    </a:ext>
                  </a:extLst>
                </p:cNvPr>
                <p:cNvSpPr/>
                <p:nvPr/>
              </p:nvSpPr>
              <p:spPr>
                <a:xfrm>
                  <a:off x="-8556857" y="-344103"/>
                  <a:ext cx="11702364" cy="754620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BC9830EB-4C2A-41DA-A9EE-9AA9E9F8EC93}"/>
                    </a:ext>
                  </a:extLst>
                </p:cNvPr>
                <p:cNvSpPr/>
                <p:nvPr/>
              </p:nvSpPr>
              <p:spPr>
                <a:xfrm>
                  <a:off x="3145507" y="2993457"/>
                  <a:ext cx="703620" cy="847024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/>
                </a:p>
                <a:p>
                  <a:pPr algn="ctr"/>
                  <a:endParaRPr lang="zh-CN" altLang="en-US" sz="4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02538C5-2358-4135-A06F-653A31902A17}"/>
                    </a:ext>
                  </a:extLst>
                </p:cNvPr>
                <p:cNvSpPr txBox="1"/>
                <p:nvPr/>
              </p:nvSpPr>
              <p:spPr>
                <a:xfrm>
                  <a:off x="3234088" y="3088990"/>
                  <a:ext cx="6150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/>
                    <a:t>A</a:t>
                  </a:r>
                  <a:endParaRPr lang="zh-CN" altLang="en-US" sz="3600" b="1" dirty="0"/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2F9B59-D2B9-419B-A474-DAB8084C6E6E}"/>
                  </a:ext>
                </a:extLst>
              </p:cNvPr>
              <p:cNvSpPr txBox="1"/>
              <p:nvPr/>
            </p:nvSpPr>
            <p:spPr>
              <a:xfrm>
                <a:off x="-5363805" y="663751"/>
                <a:ext cx="29573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/>
                  <a:t>第一个要求：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206196-95E6-4A8D-81BB-C55C7A5A7AA6}"/>
                </a:ext>
              </a:extLst>
            </p:cNvPr>
            <p:cNvSpPr txBox="1"/>
            <p:nvPr/>
          </p:nvSpPr>
          <p:spPr>
            <a:xfrm>
              <a:off x="-5486400" y="1720840"/>
              <a:ext cx="583986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	</a:t>
              </a:r>
              <a:r>
                <a:rPr lang="zh-CN" altLang="en-US" sz="3600" dirty="0"/>
                <a:t>点餐系统旨在服务客户。在最终的软件中，客户不仅应该具有基本的点餐、改单功能，还应该具有修改账户密码、对餐品评价、呼叫服务员、评价服务员等可以提升客户满意度的功能。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B6DFDF-F684-4F05-B768-4FA7D36C9EF0}"/>
              </a:ext>
            </a:extLst>
          </p:cNvPr>
          <p:cNvGrpSpPr/>
          <p:nvPr/>
        </p:nvGrpSpPr>
        <p:grpSpPr>
          <a:xfrm>
            <a:off x="-10507116" y="-508938"/>
            <a:ext cx="12374310" cy="7546206"/>
            <a:chOff x="-8307803" y="-360948"/>
            <a:chExt cx="12374310" cy="7546206"/>
          </a:xfrm>
          <a:solidFill>
            <a:schemeClr val="accent3">
              <a:lumMod val="40000"/>
              <a:lumOff val="60000"/>
            </a:schemeClr>
          </a:solidFill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C4145CD-2CCF-419A-A235-4C018FD6D7CA}"/>
                </a:ext>
              </a:extLst>
            </p:cNvPr>
            <p:cNvGrpSpPr/>
            <p:nvPr/>
          </p:nvGrpSpPr>
          <p:grpSpPr>
            <a:xfrm>
              <a:off x="-8307803" y="-360948"/>
              <a:ext cx="12374310" cy="7546206"/>
              <a:chOff x="-8307803" y="-360948"/>
              <a:chExt cx="12374310" cy="7546206"/>
            </a:xfrm>
            <a:grpFill/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20889E9-5B56-48F7-B1DC-76519A7A6118}"/>
                  </a:ext>
                </a:extLst>
              </p:cNvPr>
              <p:cNvGrpSpPr/>
              <p:nvPr/>
            </p:nvGrpSpPr>
            <p:grpSpPr>
              <a:xfrm>
                <a:off x="-8307803" y="-360948"/>
                <a:ext cx="12374310" cy="7546206"/>
                <a:chOff x="-8556857" y="-344103"/>
                <a:chExt cx="12374310" cy="7546206"/>
              </a:xfrm>
              <a:grpFill/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BF05310-D36B-43BE-BF70-B9D4259259E2}"/>
                    </a:ext>
                  </a:extLst>
                </p:cNvPr>
                <p:cNvSpPr/>
                <p:nvPr/>
              </p:nvSpPr>
              <p:spPr>
                <a:xfrm>
                  <a:off x="-8556857" y="-344103"/>
                  <a:ext cx="11702364" cy="754620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D39335C9-AD8B-42C0-BAAF-C0843B8AA222}"/>
                    </a:ext>
                  </a:extLst>
                </p:cNvPr>
                <p:cNvSpPr/>
                <p:nvPr/>
              </p:nvSpPr>
              <p:spPr>
                <a:xfrm>
                  <a:off x="3113833" y="1775858"/>
                  <a:ext cx="703620" cy="847024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/>
                </a:p>
                <a:p>
                  <a:pPr algn="ctr"/>
                  <a:endParaRPr lang="zh-CN" altLang="en-US" sz="4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2E65AA2-E28B-4EA3-BC75-005A5F3B35B4}"/>
                    </a:ext>
                  </a:extLst>
                </p:cNvPr>
                <p:cNvSpPr txBox="1"/>
                <p:nvPr/>
              </p:nvSpPr>
              <p:spPr>
                <a:xfrm>
                  <a:off x="3179030" y="1876205"/>
                  <a:ext cx="615040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/>
                    <a:t>B</a:t>
                  </a:r>
                  <a:endParaRPr lang="zh-CN" altLang="en-US" sz="3600" b="1" dirty="0"/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6A905D5-282C-4716-A2F9-D214C099629C}"/>
                  </a:ext>
                </a:extLst>
              </p:cNvPr>
              <p:cNvSpPr txBox="1"/>
              <p:nvPr/>
            </p:nvSpPr>
            <p:spPr>
              <a:xfrm>
                <a:off x="-3509337" y="680596"/>
                <a:ext cx="2957324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</a:rPr>
                  <a:t>第二个要求：</a:t>
                </a: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9F24823-08BE-4F49-83B9-FD27FAC2804B}"/>
                </a:ext>
              </a:extLst>
            </p:cNvPr>
            <p:cNvSpPr txBox="1"/>
            <p:nvPr/>
          </p:nvSpPr>
          <p:spPr>
            <a:xfrm>
              <a:off x="-3452059" y="2531552"/>
              <a:ext cx="5695132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	</a:t>
              </a:r>
              <a:r>
                <a:rPr lang="zh-CN" altLang="en-US" sz="3600" dirty="0">
                  <a:solidFill>
                    <a:schemeClr val="accent1">
                      <a:lumMod val="75000"/>
                    </a:schemeClr>
                  </a:solidFill>
                </a:rPr>
                <a:t>管理员应该具有对数据库的更改权限，能够发布当天的菜单和厨师信息。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0B44B48-1C48-4996-93DB-D5DE69F10546}"/>
              </a:ext>
            </a:extLst>
          </p:cNvPr>
          <p:cNvGrpSpPr/>
          <p:nvPr/>
        </p:nvGrpSpPr>
        <p:grpSpPr>
          <a:xfrm>
            <a:off x="-11658605" y="-492093"/>
            <a:ext cx="12378309" cy="7546206"/>
            <a:chOff x="-8307803" y="-360948"/>
            <a:chExt cx="12378309" cy="7546206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E65457-9F2F-4378-9D5B-354DF6A416EC}"/>
                </a:ext>
              </a:extLst>
            </p:cNvPr>
            <p:cNvGrpSpPr/>
            <p:nvPr/>
          </p:nvGrpSpPr>
          <p:grpSpPr>
            <a:xfrm>
              <a:off x="-8307803" y="-360948"/>
              <a:ext cx="12378309" cy="7546206"/>
              <a:chOff x="-8307803" y="-360948"/>
              <a:chExt cx="12378309" cy="7546206"/>
            </a:xfrm>
            <a:grpFill/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DB5E990-D1DA-4ED7-BC8F-500128F51275}"/>
                  </a:ext>
                </a:extLst>
              </p:cNvPr>
              <p:cNvGrpSpPr/>
              <p:nvPr/>
            </p:nvGrpSpPr>
            <p:grpSpPr>
              <a:xfrm>
                <a:off x="-8307803" y="-360948"/>
                <a:ext cx="12378309" cy="7546206"/>
                <a:chOff x="-8556857" y="-344103"/>
                <a:chExt cx="12378309" cy="7546206"/>
              </a:xfrm>
              <a:grpFill/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43CEA7E-9C2F-4C57-9184-9D118F25CE66}"/>
                    </a:ext>
                  </a:extLst>
                </p:cNvPr>
                <p:cNvSpPr/>
                <p:nvPr/>
              </p:nvSpPr>
              <p:spPr>
                <a:xfrm>
                  <a:off x="-8556857" y="-344103"/>
                  <a:ext cx="11702364" cy="754620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5D9558E5-3EC3-42FE-9E2F-D4C9E7BDFFD2}"/>
                    </a:ext>
                  </a:extLst>
                </p:cNvPr>
                <p:cNvSpPr/>
                <p:nvPr/>
              </p:nvSpPr>
              <p:spPr>
                <a:xfrm>
                  <a:off x="3117832" y="398303"/>
                  <a:ext cx="703620" cy="847024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/>
                </a:p>
                <a:p>
                  <a:pPr algn="ctr"/>
                  <a:endParaRPr lang="zh-CN" altLang="en-US" sz="4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6477E67-388D-4BC7-B795-ACAA9720BC7A}"/>
                    </a:ext>
                  </a:extLst>
                </p:cNvPr>
                <p:cNvSpPr txBox="1"/>
                <p:nvPr/>
              </p:nvSpPr>
              <p:spPr>
                <a:xfrm>
                  <a:off x="3145507" y="498650"/>
                  <a:ext cx="615040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/>
                    <a:t>C</a:t>
                  </a:r>
                  <a:endParaRPr lang="zh-CN" altLang="en-US" sz="3600" b="1" dirty="0"/>
                </a:p>
              </p:txBody>
            </p:sp>
          </p:grp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116AF9D-6598-488A-959F-55695AE7A2F8}"/>
                  </a:ext>
                </a:extLst>
              </p:cNvPr>
              <p:cNvSpPr txBox="1"/>
              <p:nvPr/>
            </p:nvSpPr>
            <p:spPr>
              <a:xfrm>
                <a:off x="-2581792" y="709615"/>
                <a:ext cx="2957324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6"/>
                    </a:solidFill>
                  </a:rPr>
                  <a:t>第三个要求：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2DE314C-16E5-490F-AC13-6919A358B03F}"/>
                </a:ext>
              </a:extLst>
            </p:cNvPr>
            <p:cNvSpPr txBox="1"/>
            <p:nvPr/>
          </p:nvSpPr>
          <p:spPr>
            <a:xfrm>
              <a:off x="-2664430" y="2366452"/>
              <a:ext cx="3871679" cy="39703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	</a:t>
              </a:r>
              <a:r>
                <a:rPr lang="zh-CN" altLang="en-US" sz="3600" dirty="0">
                  <a:solidFill>
                    <a:schemeClr val="accent6"/>
                  </a:solidFill>
                </a:rPr>
                <a:t>服务员和厨师应能及时对客户的要求做出反应。厨师应按照下单顺序做餐，服务员应把完成的餐品及时送至客户。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31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4.58333E-6 0.00023 L 0.04519 -0.00324 C 0.05157 -0.0037 0.05821 -0.00416 0.06485 -0.00416 L 0.23829 -0.00324 L 0.31667 -0.00139 C 0.34024 -0.00139 0.35521 -0.00254 0.37579 -0.00416 C 0.37904 -0.00509 0.3823 -0.00602 0.38568 -0.00625 C 0.39675 -0.00741 0.44232 -0.00833 0.44467 -0.00833 C 0.47891 -0.01041 0.49245 -0.0118 0.52969 -0.01134 L 0.62474 -0.00949 C 0.65235 -0.00555 0.62852 -0.00949 0.64688 -0.00532 C 0.65652 -0.00301 0.64922 -0.00532 0.65678 -0.00324 C 0.66029 -0.00231 0.65912 -0.00301 0.66159 -0.00139 L 0.66159 -0.00116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1829 L -3.125E-6 -0.01806 L 0.04479 -0.01644 C 0.05104 -0.01621 0.05769 -0.01598 0.0642 -0.01598 L 0.23594 -0.01644 L 0.31354 -0.0176 C 0.33685 -0.0176 0.35183 -0.0169 0.37188 -0.01598 C 0.37526 -0.01528 0.37826 -0.01482 0.38177 -0.01482 C 0.39297 -0.01412 0.43776 -0.01343 0.44011 -0.01343 C 0.47383 -0.0125 0.48737 -0.01181 0.52409 -0.01181 L 0.61823 -0.01297 C 0.64558 -0.01505 0.62201 -0.01297 0.64024 -0.01528 C 0.64974 -0.01667 0.64245 -0.01528 0.65 -0.01644 C 0.65352 -0.0169 0.65235 -0.01667 0.65482 -0.0176 L 0.65482 -0.01737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47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1828 L -2.29167E-6 -0.01805 L 0.04479 -0.01643 C 0.05104 -0.0162 0.05768 -0.01597 0.06419 -0.01597 L 0.23594 -0.01643 L 0.31354 -0.01759 C 0.33685 -0.01759 0.35183 -0.0169 0.37188 -0.01597 C 0.37526 -0.01528 0.37826 -0.01481 0.38177 -0.01481 C 0.39297 -0.01412 0.43776 -0.01342 0.44011 -0.01342 C 0.47383 -0.0125 0.48737 -0.0118 0.52409 -0.0118 L 0.61823 -0.01296 C 0.64558 -0.01504 0.62201 -0.01296 0.64024 -0.01528 C 0.64974 -0.01666 0.64245 -0.01528 0.65 -0.01643 C 0.65352 -0.0169 0.65235 -0.01666 0.65482 -0.01759 L 0.65482 -0.01736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47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6DCDC4-DAC9-4503-9720-B1473AB0F352}"/>
              </a:ext>
            </a:extLst>
          </p:cNvPr>
          <p:cNvSpPr txBox="1"/>
          <p:nvPr/>
        </p:nvSpPr>
        <p:spPr>
          <a:xfrm>
            <a:off x="6034445" y="1609106"/>
            <a:ext cx="615553" cy="31172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具体建模</a:t>
            </a:r>
          </a:p>
        </p:txBody>
      </p:sp>
    </p:spTree>
    <p:extLst>
      <p:ext uri="{BB962C8B-B14F-4D97-AF65-F5344CB8AC3E}">
        <p14:creationId xmlns:p14="http://schemas.microsoft.com/office/powerpoint/2010/main" val="274460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AEBD90A-702D-47B6-9373-929CC1E56CF7}"/>
              </a:ext>
            </a:extLst>
          </p:cNvPr>
          <p:cNvSpPr/>
          <p:nvPr/>
        </p:nvSpPr>
        <p:spPr>
          <a:xfrm rot="10800000">
            <a:off x="-57463" y="-1787071"/>
            <a:ext cx="1165684" cy="9958009"/>
          </a:xfrm>
          <a:custGeom>
            <a:avLst/>
            <a:gdLst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0 w 1151247"/>
              <a:gd name="connsiteY3" fmla="*/ 9766131 h 9958009"/>
              <a:gd name="connsiteX4" fmla="*/ 0 w 1151247"/>
              <a:gd name="connsiteY4" fmla="*/ 191878 h 9958009"/>
              <a:gd name="connsiteX5" fmla="*/ 191878 w 1151247"/>
              <a:gd name="connsiteY5" fmla="*/ 0 h 9958009"/>
              <a:gd name="connsiteX6" fmla="*/ 959369 w 1151247"/>
              <a:gd name="connsiteY6" fmla="*/ 0 h 9958009"/>
              <a:gd name="connsiteX7" fmla="*/ 1151247 w 1151247"/>
              <a:gd name="connsiteY7" fmla="*/ 191878 h 9958009"/>
              <a:gd name="connsiteX8" fmla="*/ 1151247 w 1151247"/>
              <a:gd name="connsiteY8" fmla="*/ 9766131 h 9958009"/>
              <a:gd name="connsiteX9" fmla="*/ 959369 w 1151247"/>
              <a:gd name="connsiteY9" fmla="*/ 9958009 h 9958009"/>
              <a:gd name="connsiteX10" fmla="*/ 191878 w 1151247"/>
              <a:gd name="connsiteY10" fmla="*/ 9958009 h 9958009"/>
              <a:gd name="connsiteX11" fmla="*/ 0 w 1151247"/>
              <a:gd name="connsiteY11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0 w 1157218"/>
              <a:gd name="connsiteY0" fmla="*/ 7917784 h 9958009"/>
              <a:gd name="connsiteX1" fmla="*/ 716633 w 1157218"/>
              <a:gd name="connsiteY1" fmla="*/ 5017951 h 9958009"/>
              <a:gd name="connsiteX2" fmla="*/ 25400 w 1157218"/>
              <a:gd name="connsiteY2" fmla="*/ 4073918 h 9958009"/>
              <a:gd name="connsiteX3" fmla="*/ 0 w 1157218"/>
              <a:gd name="connsiteY3" fmla="*/ 7917784 h 9958009"/>
              <a:gd name="connsiteX4" fmla="*/ 5971 w 1157218"/>
              <a:gd name="connsiteY4" fmla="*/ 9766131 h 9958009"/>
              <a:gd name="connsiteX5" fmla="*/ 5971 w 1157218"/>
              <a:gd name="connsiteY5" fmla="*/ 191878 h 9958009"/>
              <a:gd name="connsiteX6" fmla="*/ 197849 w 1157218"/>
              <a:gd name="connsiteY6" fmla="*/ 0 h 9958009"/>
              <a:gd name="connsiteX7" fmla="*/ 965340 w 1157218"/>
              <a:gd name="connsiteY7" fmla="*/ 0 h 9958009"/>
              <a:gd name="connsiteX8" fmla="*/ 1157218 w 1157218"/>
              <a:gd name="connsiteY8" fmla="*/ 191878 h 9958009"/>
              <a:gd name="connsiteX9" fmla="*/ 1157218 w 1157218"/>
              <a:gd name="connsiteY9" fmla="*/ 9766131 h 9958009"/>
              <a:gd name="connsiteX10" fmla="*/ 965340 w 1157218"/>
              <a:gd name="connsiteY10" fmla="*/ 9958009 h 9958009"/>
              <a:gd name="connsiteX11" fmla="*/ 197849 w 1157218"/>
              <a:gd name="connsiteY11" fmla="*/ 9958009 h 9958009"/>
              <a:gd name="connsiteX12" fmla="*/ 5971 w 1157218"/>
              <a:gd name="connsiteY12" fmla="*/ 9766131 h 9958009"/>
              <a:gd name="connsiteX0" fmla="*/ 220134 w 1377352"/>
              <a:gd name="connsiteY0" fmla="*/ 7917784 h 9958009"/>
              <a:gd name="connsiteX1" fmla="*/ 936767 w 1377352"/>
              <a:gd name="connsiteY1" fmla="*/ 5017951 h 9958009"/>
              <a:gd name="connsiteX2" fmla="*/ 0 w 1377352"/>
              <a:gd name="connsiteY2" fmla="*/ 6469984 h 9958009"/>
              <a:gd name="connsiteX3" fmla="*/ 220134 w 1377352"/>
              <a:gd name="connsiteY3" fmla="*/ 7917784 h 9958009"/>
              <a:gd name="connsiteX4" fmla="*/ 226105 w 1377352"/>
              <a:gd name="connsiteY4" fmla="*/ 9766131 h 9958009"/>
              <a:gd name="connsiteX5" fmla="*/ 226105 w 1377352"/>
              <a:gd name="connsiteY5" fmla="*/ 191878 h 9958009"/>
              <a:gd name="connsiteX6" fmla="*/ 417983 w 1377352"/>
              <a:gd name="connsiteY6" fmla="*/ 0 h 9958009"/>
              <a:gd name="connsiteX7" fmla="*/ 1185474 w 1377352"/>
              <a:gd name="connsiteY7" fmla="*/ 0 h 9958009"/>
              <a:gd name="connsiteX8" fmla="*/ 1377352 w 1377352"/>
              <a:gd name="connsiteY8" fmla="*/ 191878 h 9958009"/>
              <a:gd name="connsiteX9" fmla="*/ 1377352 w 1377352"/>
              <a:gd name="connsiteY9" fmla="*/ 9766131 h 9958009"/>
              <a:gd name="connsiteX10" fmla="*/ 1185474 w 1377352"/>
              <a:gd name="connsiteY10" fmla="*/ 9958009 h 9958009"/>
              <a:gd name="connsiteX11" fmla="*/ 417983 w 1377352"/>
              <a:gd name="connsiteY11" fmla="*/ 9958009 h 9958009"/>
              <a:gd name="connsiteX12" fmla="*/ 226105 w 1377352"/>
              <a:gd name="connsiteY12" fmla="*/ 9766131 h 9958009"/>
              <a:gd name="connsiteX0" fmla="*/ 25400 w 1182618"/>
              <a:gd name="connsiteY0" fmla="*/ 7917784 h 9958009"/>
              <a:gd name="connsiteX1" fmla="*/ 742033 w 1182618"/>
              <a:gd name="connsiteY1" fmla="*/ 5017951 h 9958009"/>
              <a:gd name="connsiteX2" fmla="*/ 0 w 1182618"/>
              <a:gd name="connsiteY2" fmla="*/ 6520784 h 9958009"/>
              <a:gd name="connsiteX3" fmla="*/ 25400 w 1182618"/>
              <a:gd name="connsiteY3" fmla="*/ 7917784 h 9958009"/>
              <a:gd name="connsiteX4" fmla="*/ 31371 w 1182618"/>
              <a:gd name="connsiteY4" fmla="*/ 9766131 h 9958009"/>
              <a:gd name="connsiteX5" fmla="*/ 31371 w 1182618"/>
              <a:gd name="connsiteY5" fmla="*/ 191878 h 9958009"/>
              <a:gd name="connsiteX6" fmla="*/ 223249 w 1182618"/>
              <a:gd name="connsiteY6" fmla="*/ 0 h 9958009"/>
              <a:gd name="connsiteX7" fmla="*/ 990740 w 1182618"/>
              <a:gd name="connsiteY7" fmla="*/ 0 h 9958009"/>
              <a:gd name="connsiteX8" fmla="*/ 1182618 w 1182618"/>
              <a:gd name="connsiteY8" fmla="*/ 191878 h 9958009"/>
              <a:gd name="connsiteX9" fmla="*/ 1182618 w 1182618"/>
              <a:gd name="connsiteY9" fmla="*/ 9766131 h 9958009"/>
              <a:gd name="connsiteX10" fmla="*/ 990740 w 1182618"/>
              <a:gd name="connsiteY10" fmla="*/ 9958009 h 9958009"/>
              <a:gd name="connsiteX11" fmla="*/ 223249 w 1182618"/>
              <a:gd name="connsiteY11" fmla="*/ 9958009 h 9958009"/>
              <a:gd name="connsiteX12" fmla="*/ 31371 w 1182618"/>
              <a:gd name="connsiteY12" fmla="*/ 9766131 h 9958009"/>
              <a:gd name="connsiteX0" fmla="*/ 25400 w 1182618"/>
              <a:gd name="connsiteY0" fmla="*/ 7917784 h 9958009"/>
              <a:gd name="connsiteX1" fmla="*/ 437233 w 1182618"/>
              <a:gd name="connsiteY1" fmla="*/ 7126151 h 9958009"/>
              <a:gd name="connsiteX2" fmla="*/ 0 w 1182618"/>
              <a:gd name="connsiteY2" fmla="*/ 6520784 h 9958009"/>
              <a:gd name="connsiteX3" fmla="*/ 25400 w 1182618"/>
              <a:gd name="connsiteY3" fmla="*/ 7917784 h 9958009"/>
              <a:gd name="connsiteX4" fmla="*/ 31371 w 1182618"/>
              <a:gd name="connsiteY4" fmla="*/ 9766131 h 9958009"/>
              <a:gd name="connsiteX5" fmla="*/ 31371 w 1182618"/>
              <a:gd name="connsiteY5" fmla="*/ 191878 h 9958009"/>
              <a:gd name="connsiteX6" fmla="*/ 223249 w 1182618"/>
              <a:gd name="connsiteY6" fmla="*/ 0 h 9958009"/>
              <a:gd name="connsiteX7" fmla="*/ 990740 w 1182618"/>
              <a:gd name="connsiteY7" fmla="*/ 0 h 9958009"/>
              <a:gd name="connsiteX8" fmla="*/ 1182618 w 1182618"/>
              <a:gd name="connsiteY8" fmla="*/ 191878 h 9958009"/>
              <a:gd name="connsiteX9" fmla="*/ 1182618 w 1182618"/>
              <a:gd name="connsiteY9" fmla="*/ 9766131 h 9958009"/>
              <a:gd name="connsiteX10" fmla="*/ 990740 w 1182618"/>
              <a:gd name="connsiteY10" fmla="*/ 9958009 h 9958009"/>
              <a:gd name="connsiteX11" fmla="*/ 223249 w 1182618"/>
              <a:gd name="connsiteY11" fmla="*/ 9958009 h 9958009"/>
              <a:gd name="connsiteX12" fmla="*/ 31371 w 1182618"/>
              <a:gd name="connsiteY12" fmla="*/ 9766131 h 9958009"/>
              <a:gd name="connsiteX0" fmla="*/ 25400 w 1182618"/>
              <a:gd name="connsiteY0" fmla="*/ 7917784 h 9958009"/>
              <a:gd name="connsiteX1" fmla="*/ 479566 w 1182618"/>
              <a:gd name="connsiteY1" fmla="*/ 7261618 h 9958009"/>
              <a:gd name="connsiteX2" fmla="*/ 0 w 1182618"/>
              <a:gd name="connsiteY2" fmla="*/ 6520784 h 9958009"/>
              <a:gd name="connsiteX3" fmla="*/ 25400 w 1182618"/>
              <a:gd name="connsiteY3" fmla="*/ 7917784 h 9958009"/>
              <a:gd name="connsiteX4" fmla="*/ 31371 w 1182618"/>
              <a:gd name="connsiteY4" fmla="*/ 9766131 h 9958009"/>
              <a:gd name="connsiteX5" fmla="*/ 31371 w 1182618"/>
              <a:gd name="connsiteY5" fmla="*/ 191878 h 9958009"/>
              <a:gd name="connsiteX6" fmla="*/ 223249 w 1182618"/>
              <a:gd name="connsiteY6" fmla="*/ 0 h 9958009"/>
              <a:gd name="connsiteX7" fmla="*/ 990740 w 1182618"/>
              <a:gd name="connsiteY7" fmla="*/ 0 h 9958009"/>
              <a:gd name="connsiteX8" fmla="*/ 1182618 w 1182618"/>
              <a:gd name="connsiteY8" fmla="*/ 191878 h 9958009"/>
              <a:gd name="connsiteX9" fmla="*/ 1182618 w 1182618"/>
              <a:gd name="connsiteY9" fmla="*/ 9766131 h 9958009"/>
              <a:gd name="connsiteX10" fmla="*/ 990740 w 1182618"/>
              <a:gd name="connsiteY10" fmla="*/ 9958009 h 9958009"/>
              <a:gd name="connsiteX11" fmla="*/ 223249 w 1182618"/>
              <a:gd name="connsiteY11" fmla="*/ 9958009 h 9958009"/>
              <a:gd name="connsiteX12" fmla="*/ 31371 w 1182618"/>
              <a:gd name="connsiteY12" fmla="*/ 9766131 h 9958009"/>
              <a:gd name="connsiteX0" fmla="*/ 25400 w 1182618"/>
              <a:gd name="connsiteY0" fmla="*/ 7917784 h 9958009"/>
              <a:gd name="connsiteX1" fmla="*/ 598099 w 1182618"/>
              <a:gd name="connsiteY1" fmla="*/ 7261618 h 9958009"/>
              <a:gd name="connsiteX2" fmla="*/ 0 w 1182618"/>
              <a:gd name="connsiteY2" fmla="*/ 6520784 h 9958009"/>
              <a:gd name="connsiteX3" fmla="*/ 25400 w 1182618"/>
              <a:gd name="connsiteY3" fmla="*/ 7917784 h 9958009"/>
              <a:gd name="connsiteX4" fmla="*/ 31371 w 1182618"/>
              <a:gd name="connsiteY4" fmla="*/ 9766131 h 9958009"/>
              <a:gd name="connsiteX5" fmla="*/ 31371 w 1182618"/>
              <a:gd name="connsiteY5" fmla="*/ 191878 h 9958009"/>
              <a:gd name="connsiteX6" fmla="*/ 223249 w 1182618"/>
              <a:gd name="connsiteY6" fmla="*/ 0 h 9958009"/>
              <a:gd name="connsiteX7" fmla="*/ 990740 w 1182618"/>
              <a:gd name="connsiteY7" fmla="*/ 0 h 9958009"/>
              <a:gd name="connsiteX8" fmla="*/ 1182618 w 1182618"/>
              <a:gd name="connsiteY8" fmla="*/ 191878 h 9958009"/>
              <a:gd name="connsiteX9" fmla="*/ 1182618 w 1182618"/>
              <a:gd name="connsiteY9" fmla="*/ 9766131 h 9958009"/>
              <a:gd name="connsiteX10" fmla="*/ 990740 w 1182618"/>
              <a:gd name="connsiteY10" fmla="*/ 9958009 h 9958009"/>
              <a:gd name="connsiteX11" fmla="*/ 223249 w 1182618"/>
              <a:gd name="connsiteY11" fmla="*/ 9958009 h 9958009"/>
              <a:gd name="connsiteX12" fmla="*/ 31371 w 1182618"/>
              <a:gd name="connsiteY12" fmla="*/ 9766131 h 9958009"/>
              <a:gd name="connsiteX0" fmla="*/ 8466 w 1165684"/>
              <a:gd name="connsiteY0" fmla="*/ 7917784 h 9958009"/>
              <a:gd name="connsiteX1" fmla="*/ 581165 w 1165684"/>
              <a:gd name="connsiteY1" fmla="*/ 7261618 h 9958009"/>
              <a:gd name="connsiteX2" fmla="*/ 0 w 1165684"/>
              <a:gd name="connsiteY2" fmla="*/ 6088984 h 9958009"/>
              <a:gd name="connsiteX3" fmla="*/ 8466 w 1165684"/>
              <a:gd name="connsiteY3" fmla="*/ 7917784 h 9958009"/>
              <a:gd name="connsiteX4" fmla="*/ 14437 w 1165684"/>
              <a:gd name="connsiteY4" fmla="*/ 9766131 h 9958009"/>
              <a:gd name="connsiteX5" fmla="*/ 14437 w 1165684"/>
              <a:gd name="connsiteY5" fmla="*/ 191878 h 9958009"/>
              <a:gd name="connsiteX6" fmla="*/ 206315 w 1165684"/>
              <a:gd name="connsiteY6" fmla="*/ 0 h 9958009"/>
              <a:gd name="connsiteX7" fmla="*/ 973806 w 1165684"/>
              <a:gd name="connsiteY7" fmla="*/ 0 h 9958009"/>
              <a:gd name="connsiteX8" fmla="*/ 1165684 w 1165684"/>
              <a:gd name="connsiteY8" fmla="*/ 191878 h 9958009"/>
              <a:gd name="connsiteX9" fmla="*/ 1165684 w 1165684"/>
              <a:gd name="connsiteY9" fmla="*/ 9766131 h 9958009"/>
              <a:gd name="connsiteX10" fmla="*/ 973806 w 1165684"/>
              <a:gd name="connsiteY10" fmla="*/ 9958009 h 9958009"/>
              <a:gd name="connsiteX11" fmla="*/ 206315 w 1165684"/>
              <a:gd name="connsiteY11" fmla="*/ 9958009 h 9958009"/>
              <a:gd name="connsiteX12" fmla="*/ 14437 w 1165684"/>
              <a:gd name="connsiteY12" fmla="*/ 9766131 h 9958009"/>
              <a:gd name="connsiteX0" fmla="*/ 8466 w 1165684"/>
              <a:gd name="connsiteY0" fmla="*/ 7917784 h 9958009"/>
              <a:gd name="connsiteX1" fmla="*/ 691231 w 1165684"/>
              <a:gd name="connsiteY1" fmla="*/ 7066885 h 9958009"/>
              <a:gd name="connsiteX2" fmla="*/ 0 w 1165684"/>
              <a:gd name="connsiteY2" fmla="*/ 6088984 h 9958009"/>
              <a:gd name="connsiteX3" fmla="*/ 8466 w 1165684"/>
              <a:gd name="connsiteY3" fmla="*/ 7917784 h 9958009"/>
              <a:gd name="connsiteX4" fmla="*/ 14437 w 1165684"/>
              <a:gd name="connsiteY4" fmla="*/ 9766131 h 9958009"/>
              <a:gd name="connsiteX5" fmla="*/ 14437 w 1165684"/>
              <a:gd name="connsiteY5" fmla="*/ 191878 h 9958009"/>
              <a:gd name="connsiteX6" fmla="*/ 206315 w 1165684"/>
              <a:gd name="connsiteY6" fmla="*/ 0 h 9958009"/>
              <a:gd name="connsiteX7" fmla="*/ 973806 w 1165684"/>
              <a:gd name="connsiteY7" fmla="*/ 0 h 9958009"/>
              <a:gd name="connsiteX8" fmla="*/ 1165684 w 1165684"/>
              <a:gd name="connsiteY8" fmla="*/ 191878 h 9958009"/>
              <a:gd name="connsiteX9" fmla="*/ 1165684 w 1165684"/>
              <a:gd name="connsiteY9" fmla="*/ 9766131 h 9958009"/>
              <a:gd name="connsiteX10" fmla="*/ 973806 w 1165684"/>
              <a:gd name="connsiteY10" fmla="*/ 9958009 h 9958009"/>
              <a:gd name="connsiteX11" fmla="*/ 206315 w 1165684"/>
              <a:gd name="connsiteY11" fmla="*/ 9958009 h 9958009"/>
              <a:gd name="connsiteX12" fmla="*/ 14437 w 1165684"/>
              <a:gd name="connsiteY12" fmla="*/ 9766131 h 99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65684" h="9958009">
                <a:moveTo>
                  <a:pt x="8466" y="7917784"/>
                </a:moveTo>
                <a:cubicBezTo>
                  <a:pt x="238877" y="7603106"/>
                  <a:pt x="692642" y="7371685"/>
                  <a:pt x="691231" y="7066885"/>
                </a:cubicBezTo>
                <a:cubicBezTo>
                  <a:pt x="689820" y="6762085"/>
                  <a:pt x="230411" y="6403662"/>
                  <a:pt x="0" y="6088984"/>
                </a:cubicBezTo>
                <a:lnTo>
                  <a:pt x="8466" y="7917784"/>
                </a:lnTo>
                <a:close/>
                <a:moveTo>
                  <a:pt x="14437" y="9766131"/>
                </a:moveTo>
                <a:lnTo>
                  <a:pt x="14437" y="191878"/>
                </a:lnTo>
                <a:cubicBezTo>
                  <a:pt x="14437" y="85907"/>
                  <a:pt x="100344" y="0"/>
                  <a:pt x="206315" y="0"/>
                </a:cubicBezTo>
                <a:lnTo>
                  <a:pt x="973806" y="0"/>
                </a:lnTo>
                <a:cubicBezTo>
                  <a:pt x="1079777" y="0"/>
                  <a:pt x="1165684" y="85907"/>
                  <a:pt x="1165684" y="191878"/>
                </a:cubicBezTo>
                <a:lnTo>
                  <a:pt x="1165684" y="9766131"/>
                </a:lnTo>
                <a:cubicBezTo>
                  <a:pt x="1165684" y="9872102"/>
                  <a:pt x="1079777" y="9958009"/>
                  <a:pt x="973806" y="9958009"/>
                </a:cubicBezTo>
                <a:lnTo>
                  <a:pt x="206315" y="9958009"/>
                </a:lnTo>
                <a:cubicBezTo>
                  <a:pt x="100344" y="9958009"/>
                  <a:pt x="14437" y="9872102"/>
                  <a:pt x="14437" y="97661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形 2" descr="笔记本电脑">
            <a:hlinkClick r:id="rId2" action="ppaction://hlinksldjump"/>
            <a:extLst>
              <a:ext uri="{FF2B5EF4-FFF2-40B4-BE49-F238E27FC236}">
                <a16:creationId xmlns:a16="http://schemas.microsoft.com/office/drawing/2014/main" id="{64492361-7F88-4D09-BD9F-F9380192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84" y="237508"/>
            <a:ext cx="914400" cy="914400"/>
          </a:xfrm>
          <a:prstGeom prst="rect">
            <a:avLst/>
          </a:prstGeom>
        </p:spPr>
      </p:pic>
      <p:pic>
        <p:nvPicPr>
          <p:cNvPr id="5" name="图形 4" descr="云计算">
            <a:hlinkClick r:id="rId5" action="ppaction://hlinksldjump"/>
            <a:extLst>
              <a:ext uri="{FF2B5EF4-FFF2-40B4-BE49-F238E27FC236}">
                <a16:creationId xmlns:a16="http://schemas.microsoft.com/office/drawing/2014/main" id="{8FB2F9C4-6E50-4099-A788-CC62D4223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384" y="1550732"/>
            <a:ext cx="914400" cy="914400"/>
          </a:xfrm>
          <a:prstGeom prst="rect">
            <a:avLst/>
          </a:prstGeom>
        </p:spPr>
      </p:pic>
      <p:pic>
        <p:nvPicPr>
          <p:cNvPr id="7" name="图形 6" descr="USB">
            <a:hlinkClick r:id="rId8" action="ppaction://hlinksldjump"/>
            <a:extLst>
              <a:ext uri="{FF2B5EF4-FFF2-40B4-BE49-F238E27FC236}">
                <a16:creationId xmlns:a16="http://schemas.microsoft.com/office/drawing/2014/main" id="{0683D15C-BC8B-42F2-BB7E-967C4755E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384" y="2863956"/>
            <a:ext cx="914400" cy="914400"/>
          </a:xfrm>
          <a:prstGeom prst="rect">
            <a:avLst/>
          </a:prstGeom>
        </p:spPr>
      </p:pic>
      <p:pic>
        <p:nvPicPr>
          <p:cNvPr id="9" name="图形 8" descr="插头">
            <a:hlinkClick r:id="rId11" action="ppaction://hlinksldjump"/>
            <a:extLst>
              <a:ext uri="{FF2B5EF4-FFF2-40B4-BE49-F238E27FC236}">
                <a16:creationId xmlns:a16="http://schemas.microsoft.com/office/drawing/2014/main" id="{3329697F-C4A1-4D21-AFCA-57CE9FEA9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384" y="4177180"/>
            <a:ext cx="914400" cy="914400"/>
          </a:xfrm>
          <a:prstGeom prst="rect">
            <a:avLst/>
          </a:prstGeom>
        </p:spPr>
      </p:pic>
      <p:pic>
        <p:nvPicPr>
          <p:cNvPr id="11" name="图形 10" descr="无线路由器">
            <a:hlinkClick r:id="rId14" action="ppaction://hlinksldjump"/>
            <a:extLst>
              <a:ext uri="{FF2B5EF4-FFF2-40B4-BE49-F238E27FC236}">
                <a16:creationId xmlns:a16="http://schemas.microsoft.com/office/drawing/2014/main" id="{1E97BC22-9C3F-4936-A5C9-283222BD4C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9384" y="5490403"/>
            <a:ext cx="914400" cy="91440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D86D49-D9C8-4582-9F9F-2771FFF31157}"/>
              </a:ext>
            </a:extLst>
          </p:cNvPr>
          <p:cNvGrpSpPr/>
          <p:nvPr/>
        </p:nvGrpSpPr>
        <p:grpSpPr>
          <a:xfrm>
            <a:off x="604169" y="596826"/>
            <a:ext cx="1097280" cy="1001989"/>
            <a:chOff x="3971109" y="1323200"/>
            <a:chExt cx="1097280" cy="100198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D66C3E6-C42B-4E3A-8DB6-61D9F16E9C77}"/>
                </a:ext>
              </a:extLst>
            </p:cNvPr>
            <p:cNvSpPr/>
            <p:nvPr/>
          </p:nvSpPr>
          <p:spPr>
            <a:xfrm>
              <a:off x="3971109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 descr="笔记本电脑">
              <a:extLst>
                <a:ext uri="{FF2B5EF4-FFF2-40B4-BE49-F238E27FC236}">
                  <a16:creationId xmlns:a16="http://schemas.microsoft.com/office/drawing/2014/main" id="{FD85AE86-D4C8-4E26-BE7D-D30F336A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62549" y="141078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CB3C53F-7497-4C52-9EE6-947EA7E3AD7C}"/>
              </a:ext>
            </a:extLst>
          </p:cNvPr>
          <p:cNvGrpSpPr/>
          <p:nvPr/>
        </p:nvGrpSpPr>
        <p:grpSpPr>
          <a:xfrm>
            <a:off x="-1558834" y="1658709"/>
            <a:ext cx="1097280" cy="1001989"/>
            <a:chOff x="5547360" y="1323200"/>
            <a:chExt cx="1097280" cy="10019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59C4595-FFAD-41FC-97DE-D8A4BB5ADB63}"/>
                </a:ext>
              </a:extLst>
            </p:cNvPr>
            <p:cNvSpPr/>
            <p:nvPr/>
          </p:nvSpPr>
          <p:spPr>
            <a:xfrm>
              <a:off x="5547360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云计算">
              <a:extLst>
                <a:ext uri="{FF2B5EF4-FFF2-40B4-BE49-F238E27FC236}">
                  <a16:creationId xmlns:a16="http://schemas.microsoft.com/office/drawing/2014/main" id="{F27B95F8-B0F9-40B0-A880-25B585B4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4446" y="1366994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74D6798-AA10-46A6-8B9C-746554A194E1}"/>
              </a:ext>
            </a:extLst>
          </p:cNvPr>
          <p:cNvGrpSpPr/>
          <p:nvPr/>
        </p:nvGrpSpPr>
        <p:grpSpPr>
          <a:xfrm>
            <a:off x="-1563188" y="2808826"/>
            <a:ext cx="1097280" cy="1001989"/>
            <a:chOff x="3971109" y="2649750"/>
            <a:chExt cx="1097280" cy="100198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B0869C5-1708-4353-92D9-88405BEB0861}"/>
                </a:ext>
              </a:extLst>
            </p:cNvPr>
            <p:cNvSpPr/>
            <p:nvPr/>
          </p:nvSpPr>
          <p:spPr>
            <a:xfrm>
              <a:off x="3971109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USB">
              <a:extLst>
                <a:ext uri="{FF2B5EF4-FFF2-40B4-BE49-F238E27FC236}">
                  <a16:creationId xmlns:a16="http://schemas.microsoft.com/office/drawing/2014/main" id="{DB84AB9E-F89E-4983-B130-44C249F2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62549" y="264975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FF5A66E-A24B-4AE0-92E5-61A863E35481}"/>
              </a:ext>
            </a:extLst>
          </p:cNvPr>
          <p:cNvGrpSpPr/>
          <p:nvPr/>
        </p:nvGrpSpPr>
        <p:grpSpPr>
          <a:xfrm>
            <a:off x="-1558834" y="4333706"/>
            <a:ext cx="1097280" cy="1001989"/>
            <a:chOff x="5547360" y="2649750"/>
            <a:chExt cx="1097280" cy="100198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91261A7-5693-4958-8110-C3460828B21D}"/>
                </a:ext>
              </a:extLst>
            </p:cNvPr>
            <p:cNvSpPr/>
            <p:nvPr/>
          </p:nvSpPr>
          <p:spPr>
            <a:xfrm>
              <a:off x="5547360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插头">
              <a:extLst>
                <a:ext uri="{FF2B5EF4-FFF2-40B4-BE49-F238E27FC236}">
                  <a16:creationId xmlns:a16="http://schemas.microsoft.com/office/drawing/2014/main" id="{6AD0E149-BB26-4482-A664-7397D2C78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446" y="269354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1B97919-2608-4B4A-8B23-5128D366C313}"/>
              </a:ext>
            </a:extLst>
          </p:cNvPr>
          <p:cNvGrpSpPr/>
          <p:nvPr/>
        </p:nvGrpSpPr>
        <p:grpSpPr>
          <a:xfrm>
            <a:off x="-1558834" y="5671205"/>
            <a:ext cx="1097280" cy="1001989"/>
            <a:chOff x="3971109" y="3976300"/>
            <a:chExt cx="1097280" cy="100198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64EC9DD-BCEE-4D13-813A-C8A812C91905}"/>
                </a:ext>
              </a:extLst>
            </p:cNvPr>
            <p:cNvSpPr/>
            <p:nvPr/>
          </p:nvSpPr>
          <p:spPr>
            <a:xfrm>
              <a:off x="3971109" y="39763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无线路由器">
              <a:extLst>
                <a:ext uri="{FF2B5EF4-FFF2-40B4-BE49-F238E27FC236}">
                  <a16:creationId xmlns:a16="http://schemas.microsoft.com/office/drawing/2014/main" id="{996F487C-2499-4546-88B2-366E8C90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062549" y="4020094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D5F11EF-738C-469C-86C1-9EBA51A7BC70}"/>
              </a:ext>
            </a:extLst>
          </p:cNvPr>
          <p:cNvSpPr txBox="1"/>
          <p:nvPr/>
        </p:nvSpPr>
        <p:spPr>
          <a:xfrm>
            <a:off x="4626578" y="59682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对象图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E07D6-B14B-4CA3-8BCA-4BC6C34FCCD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22" y="1641304"/>
            <a:ext cx="11163300" cy="52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0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A4CA734E-2329-4C3B-BB79-D2576E8EE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26" y="0"/>
            <a:ext cx="9413174" cy="6858000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A9E6BFA-5DBE-45C9-B7C3-C1E4BA3ADE95}"/>
              </a:ext>
            </a:extLst>
          </p:cNvPr>
          <p:cNvSpPr/>
          <p:nvPr/>
        </p:nvSpPr>
        <p:spPr>
          <a:xfrm rot="10800000">
            <a:off x="-57463" y="-1787071"/>
            <a:ext cx="1158032" cy="9958009"/>
          </a:xfrm>
          <a:custGeom>
            <a:avLst/>
            <a:gdLst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0 w 1151247"/>
              <a:gd name="connsiteY3" fmla="*/ 9766131 h 9958009"/>
              <a:gd name="connsiteX4" fmla="*/ 0 w 1151247"/>
              <a:gd name="connsiteY4" fmla="*/ 191878 h 9958009"/>
              <a:gd name="connsiteX5" fmla="*/ 191878 w 1151247"/>
              <a:gd name="connsiteY5" fmla="*/ 0 h 9958009"/>
              <a:gd name="connsiteX6" fmla="*/ 959369 w 1151247"/>
              <a:gd name="connsiteY6" fmla="*/ 0 h 9958009"/>
              <a:gd name="connsiteX7" fmla="*/ 1151247 w 1151247"/>
              <a:gd name="connsiteY7" fmla="*/ 191878 h 9958009"/>
              <a:gd name="connsiteX8" fmla="*/ 1151247 w 1151247"/>
              <a:gd name="connsiteY8" fmla="*/ 9766131 h 9958009"/>
              <a:gd name="connsiteX9" fmla="*/ 959369 w 1151247"/>
              <a:gd name="connsiteY9" fmla="*/ 9958009 h 9958009"/>
              <a:gd name="connsiteX10" fmla="*/ 191878 w 1151247"/>
              <a:gd name="connsiteY10" fmla="*/ 9958009 h 9958009"/>
              <a:gd name="connsiteX11" fmla="*/ 0 w 1151247"/>
              <a:gd name="connsiteY11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27896 w 1151247"/>
              <a:gd name="connsiteY0" fmla="*/ 7088051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27896 w 1151247"/>
              <a:gd name="connsiteY3" fmla="*/ 70880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27896 w 1151247"/>
              <a:gd name="connsiteY0" fmla="*/ 7088051 h 9958009"/>
              <a:gd name="connsiteX1" fmla="*/ 710662 w 1151247"/>
              <a:gd name="connsiteY1" fmla="*/ 5017951 h 9958009"/>
              <a:gd name="connsiteX2" fmla="*/ 36362 w 1151247"/>
              <a:gd name="connsiteY2" fmla="*/ 5513251 h 9958009"/>
              <a:gd name="connsiteX3" fmla="*/ 27896 w 1151247"/>
              <a:gd name="connsiteY3" fmla="*/ 70880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27896 w 1151247"/>
              <a:gd name="connsiteY0" fmla="*/ 7088051 h 9958009"/>
              <a:gd name="connsiteX1" fmla="*/ 609062 w 1151247"/>
              <a:gd name="connsiteY1" fmla="*/ 6271018 h 9958009"/>
              <a:gd name="connsiteX2" fmla="*/ 36362 w 1151247"/>
              <a:gd name="connsiteY2" fmla="*/ 5513251 h 9958009"/>
              <a:gd name="connsiteX3" fmla="*/ 27896 w 1151247"/>
              <a:gd name="connsiteY3" fmla="*/ 70880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70229 w 1151247"/>
              <a:gd name="connsiteY0" fmla="*/ 6935651 h 9958009"/>
              <a:gd name="connsiteX1" fmla="*/ 609062 w 1151247"/>
              <a:gd name="connsiteY1" fmla="*/ 6271018 h 9958009"/>
              <a:gd name="connsiteX2" fmla="*/ 36362 w 1151247"/>
              <a:gd name="connsiteY2" fmla="*/ 5513251 h 9958009"/>
              <a:gd name="connsiteX3" fmla="*/ 70229 w 1151247"/>
              <a:gd name="connsiteY3" fmla="*/ 69356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70229 w 1151247"/>
              <a:gd name="connsiteY0" fmla="*/ 6935651 h 9958009"/>
              <a:gd name="connsiteX1" fmla="*/ 609062 w 1151247"/>
              <a:gd name="connsiteY1" fmla="*/ 6271018 h 9958009"/>
              <a:gd name="connsiteX2" fmla="*/ 27895 w 1151247"/>
              <a:gd name="connsiteY2" fmla="*/ 5352384 h 9958009"/>
              <a:gd name="connsiteX3" fmla="*/ 70229 w 1151247"/>
              <a:gd name="connsiteY3" fmla="*/ 69356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70229 w 1151247"/>
              <a:gd name="connsiteY0" fmla="*/ 6935651 h 9958009"/>
              <a:gd name="connsiteX1" fmla="*/ 668329 w 1151247"/>
              <a:gd name="connsiteY1" fmla="*/ 6127084 h 9958009"/>
              <a:gd name="connsiteX2" fmla="*/ 27895 w 1151247"/>
              <a:gd name="connsiteY2" fmla="*/ 5352384 h 9958009"/>
              <a:gd name="connsiteX3" fmla="*/ 70229 w 1151247"/>
              <a:gd name="connsiteY3" fmla="*/ 6935651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144 w 1157362"/>
              <a:gd name="connsiteY0" fmla="*/ 6927185 h 9958009"/>
              <a:gd name="connsiteX1" fmla="*/ 674444 w 1157362"/>
              <a:gd name="connsiteY1" fmla="*/ 6127084 h 9958009"/>
              <a:gd name="connsiteX2" fmla="*/ 34010 w 1157362"/>
              <a:gd name="connsiteY2" fmla="*/ 5352384 h 9958009"/>
              <a:gd name="connsiteX3" fmla="*/ 144 w 1157362"/>
              <a:gd name="connsiteY3" fmla="*/ 6927185 h 9958009"/>
              <a:gd name="connsiteX4" fmla="*/ 6115 w 1157362"/>
              <a:gd name="connsiteY4" fmla="*/ 9766131 h 9958009"/>
              <a:gd name="connsiteX5" fmla="*/ 6115 w 1157362"/>
              <a:gd name="connsiteY5" fmla="*/ 191878 h 9958009"/>
              <a:gd name="connsiteX6" fmla="*/ 197993 w 1157362"/>
              <a:gd name="connsiteY6" fmla="*/ 0 h 9958009"/>
              <a:gd name="connsiteX7" fmla="*/ 965484 w 1157362"/>
              <a:gd name="connsiteY7" fmla="*/ 0 h 9958009"/>
              <a:gd name="connsiteX8" fmla="*/ 1157362 w 1157362"/>
              <a:gd name="connsiteY8" fmla="*/ 191878 h 9958009"/>
              <a:gd name="connsiteX9" fmla="*/ 1157362 w 1157362"/>
              <a:gd name="connsiteY9" fmla="*/ 9766131 h 9958009"/>
              <a:gd name="connsiteX10" fmla="*/ 965484 w 1157362"/>
              <a:gd name="connsiteY10" fmla="*/ 9958009 h 9958009"/>
              <a:gd name="connsiteX11" fmla="*/ 197993 w 1157362"/>
              <a:gd name="connsiteY11" fmla="*/ 9958009 h 9958009"/>
              <a:gd name="connsiteX12" fmla="*/ 6115 w 1157362"/>
              <a:gd name="connsiteY12" fmla="*/ 9766131 h 9958009"/>
              <a:gd name="connsiteX0" fmla="*/ 144 w 1157362"/>
              <a:gd name="connsiteY0" fmla="*/ 6927185 h 9958009"/>
              <a:gd name="connsiteX1" fmla="*/ 699844 w 1157362"/>
              <a:gd name="connsiteY1" fmla="*/ 6271017 h 9958009"/>
              <a:gd name="connsiteX2" fmla="*/ 34010 w 1157362"/>
              <a:gd name="connsiteY2" fmla="*/ 5352384 h 9958009"/>
              <a:gd name="connsiteX3" fmla="*/ 144 w 1157362"/>
              <a:gd name="connsiteY3" fmla="*/ 6927185 h 9958009"/>
              <a:gd name="connsiteX4" fmla="*/ 6115 w 1157362"/>
              <a:gd name="connsiteY4" fmla="*/ 9766131 h 9958009"/>
              <a:gd name="connsiteX5" fmla="*/ 6115 w 1157362"/>
              <a:gd name="connsiteY5" fmla="*/ 191878 h 9958009"/>
              <a:gd name="connsiteX6" fmla="*/ 197993 w 1157362"/>
              <a:gd name="connsiteY6" fmla="*/ 0 h 9958009"/>
              <a:gd name="connsiteX7" fmla="*/ 965484 w 1157362"/>
              <a:gd name="connsiteY7" fmla="*/ 0 h 9958009"/>
              <a:gd name="connsiteX8" fmla="*/ 1157362 w 1157362"/>
              <a:gd name="connsiteY8" fmla="*/ 191878 h 9958009"/>
              <a:gd name="connsiteX9" fmla="*/ 1157362 w 1157362"/>
              <a:gd name="connsiteY9" fmla="*/ 9766131 h 9958009"/>
              <a:gd name="connsiteX10" fmla="*/ 965484 w 1157362"/>
              <a:gd name="connsiteY10" fmla="*/ 9958009 h 9958009"/>
              <a:gd name="connsiteX11" fmla="*/ 197993 w 1157362"/>
              <a:gd name="connsiteY11" fmla="*/ 9958009 h 9958009"/>
              <a:gd name="connsiteX12" fmla="*/ 6115 w 1157362"/>
              <a:gd name="connsiteY12" fmla="*/ 9766131 h 9958009"/>
              <a:gd name="connsiteX0" fmla="*/ 144 w 1157362"/>
              <a:gd name="connsiteY0" fmla="*/ 6927185 h 9958009"/>
              <a:gd name="connsiteX1" fmla="*/ 657511 w 1157362"/>
              <a:gd name="connsiteY1" fmla="*/ 6160950 h 9958009"/>
              <a:gd name="connsiteX2" fmla="*/ 34010 w 1157362"/>
              <a:gd name="connsiteY2" fmla="*/ 5352384 h 9958009"/>
              <a:gd name="connsiteX3" fmla="*/ 144 w 1157362"/>
              <a:gd name="connsiteY3" fmla="*/ 6927185 h 9958009"/>
              <a:gd name="connsiteX4" fmla="*/ 6115 w 1157362"/>
              <a:gd name="connsiteY4" fmla="*/ 9766131 h 9958009"/>
              <a:gd name="connsiteX5" fmla="*/ 6115 w 1157362"/>
              <a:gd name="connsiteY5" fmla="*/ 191878 h 9958009"/>
              <a:gd name="connsiteX6" fmla="*/ 197993 w 1157362"/>
              <a:gd name="connsiteY6" fmla="*/ 0 h 9958009"/>
              <a:gd name="connsiteX7" fmla="*/ 965484 w 1157362"/>
              <a:gd name="connsiteY7" fmla="*/ 0 h 9958009"/>
              <a:gd name="connsiteX8" fmla="*/ 1157362 w 1157362"/>
              <a:gd name="connsiteY8" fmla="*/ 191878 h 9958009"/>
              <a:gd name="connsiteX9" fmla="*/ 1157362 w 1157362"/>
              <a:gd name="connsiteY9" fmla="*/ 9766131 h 9958009"/>
              <a:gd name="connsiteX10" fmla="*/ 965484 w 1157362"/>
              <a:gd name="connsiteY10" fmla="*/ 9958009 h 9958009"/>
              <a:gd name="connsiteX11" fmla="*/ 197993 w 1157362"/>
              <a:gd name="connsiteY11" fmla="*/ 9958009 h 9958009"/>
              <a:gd name="connsiteX12" fmla="*/ 6115 w 1157362"/>
              <a:gd name="connsiteY12" fmla="*/ 9766131 h 9958009"/>
              <a:gd name="connsiteX0" fmla="*/ 144 w 1157362"/>
              <a:gd name="connsiteY0" fmla="*/ 6927185 h 9958009"/>
              <a:gd name="connsiteX1" fmla="*/ 640578 w 1157362"/>
              <a:gd name="connsiteY1" fmla="*/ 6254084 h 9958009"/>
              <a:gd name="connsiteX2" fmla="*/ 34010 w 1157362"/>
              <a:gd name="connsiteY2" fmla="*/ 5352384 h 9958009"/>
              <a:gd name="connsiteX3" fmla="*/ 144 w 1157362"/>
              <a:gd name="connsiteY3" fmla="*/ 6927185 h 9958009"/>
              <a:gd name="connsiteX4" fmla="*/ 6115 w 1157362"/>
              <a:gd name="connsiteY4" fmla="*/ 9766131 h 9958009"/>
              <a:gd name="connsiteX5" fmla="*/ 6115 w 1157362"/>
              <a:gd name="connsiteY5" fmla="*/ 191878 h 9958009"/>
              <a:gd name="connsiteX6" fmla="*/ 197993 w 1157362"/>
              <a:gd name="connsiteY6" fmla="*/ 0 h 9958009"/>
              <a:gd name="connsiteX7" fmla="*/ 965484 w 1157362"/>
              <a:gd name="connsiteY7" fmla="*/ 0 h 9958009"/>
              <a:gd name="connsiteX8" fmla="*/ 1157362 w 1157362"/>
              <a:gd name="connsiteY8" fmla="*/ 191878 h 9958009"/>
              <a:gd name="connsiteX9" fmla="*/ 1157362 w 1157362"/>
              <a:gd name="connsiteY9" fmla="*/ 9766131 h 9958009"/>
              <a:gd name="connsiteX10" fmla="*/ 965484 w 1157362"/>
              <a:gd name="connsiteY10" fmla="*/ 9958009 h 9958009"/>
              <a:gd name="connsiteX11" fmla="*/ 197993 w 1157362"/>
              <a:gd name="connsiteY11" fmla="*/ 9958009 h 9958009"/>
              <a:gd name="connsiteX12" fmla="*/ 6115 w 1157362"/>
              <a:gd name="connsiteY12" fmla="*/ 9766131 h 9958009"/>
              <a:gd name="connsiteX0" fmla="*/ 144 w 1157362"/>
              <a:gd name="connsiteY0" fmla="*/ 6927185 h 9958009"/>
              <a:gd name="connsiteX1" fmla="*/ 649045 w 1157362"/>
              <a:gd name="connsiteY1" fmla="*/ 6203284 h 9958009"/>
              <a:gd name="connsiteX2" fmla="*/ 34010 w 1157362"/>
              <a:gd name="connsiteY2" fmla="*/ 5352384 h 9958009"/>
              <a:gd name="connsiteX3" fmla="*/ 144 w 1157362"/>
              <a:gd name="connsiteY3" fmla="*/ 6927185 h 9958009"/>
              <a:gd name="connsiteX4" fmla="*/ 6115 w 1157362"/>
              <a:gd name="connsiteY4" fmla="*/ 9766131 h 9958009"/>
              <a:gd name="connsiteX5" fmla="*/ 6115 w 1157362"/>
              <a:gd name="connsiteY5" fmla="*/ 191878 h 9958009"/>
              <a:gd name="connsiteX6" fmla="*/ 197993 w 1157362"/>
              <a:gd name="connsiteY6" fmla="*/ 0 h 9958009"/>
              <a:gd name="connsiteX7" fmla="*/ 965484 w 1157362"/>
              <a:gd name="connsiteY7" fmla="*/ 0 h 9958009"/>
              <a:gd name="connsiteX8" fmla="*/ 1157362 w 1157362"/>
              <a:gd name="connsiteY8" fmla="*/ 191878 h 9958009"/>
              <a:gd name="connsiteX9" fmla="*/ 1157362 w 1157362"/>
              <a:gd name="connsiteY9" fmla="*/ 9766131 h 9958009"/>
              <a:gd name="connsiteX10" fmla="*/ 965484 w 1157362"/>
              <a:gd name="connsiteY10" fmla="*/ 9958009 h 9958009"/>
              <a:gd name="connsiteX11" fmla="*/ 197993 w 1157362"/>
              <a:gd name="connsiteY11" fmla="*/ 9958009 h 9958009"/>
              <a:gd name="connsiteX12" fmla="*/ 6115 w 1157362"/>
              <a:gd name="connsiteY12" fmla="*/ 9766131 h 9958009"/>
              <a:gd name="connsiteX0" fmla="*/ 814 w 1158032"/>
              <a:gd name="connsiteY0" fmla="*/ 6927185 h 9958009"/>
              <a:gd name="connsiteX1" fmla="*/ 649715 w 1158032"/>
              <a:gd name="connsiteY1" fmla="*/ 6203284 h 9958009"/>
              <a:gd name="connsiteX2" fmla="*/ 813 w 1158032"/>
              <a:gd name="connsiteY2" fmla="*/ 5326984 h 9958009"/>
              <a:gd name="connsiteX3" fmla="*/ 814 w 1158032"/>
              <a:gd name="connsiteY3" fmla="*/ 6927185 h 9958009"/>
              <a:gd name="connsiteX4" fmla="*/ 6785 w 1158032"/>
              <a:gd name="connsiteY4" fmla="*/ 9766131 h 9958009"/>
              <a:gd name="connsiteX5" fmla="*/ 6785 w 1158032"/>
              <a:gd name="connsiteY5" fmla="*/ 191878 h 9958009"/>
              <a:gd name="connsiteX6" fmla="*/ 198663 w 1158032"/>
              <a:gd name="connsiteY6" fmla="*/ 0 h 9958009"/>
              <a:gd name="connsiteX7" fmla="*/ 966154 w 1158032"/>
              <a:gd name="connsiteY7" fmla="*/ 0 h 9958009"/>
              <a:gd name="connsiteX8" fmla="*/ 1158032 w 1158032"/>
              <a:gd name="connsiteY8" fmla="*/ 191878 h 9958009"/>
              <a:gd name="connsiteX9" fmla="*/ 1158032 w 1158032"/>
              <a:gd name="connsiteY9" fmla="*/ 9766131 h 9958009"/>
              <a:gd name="connsiteX10" fmla="*/ 966154 w 1158032"/>
              <a:gd name="connsiteY10" fmla="*/ 9958009 h 9958009"/>
              <a:gd name="connsiteX11" fmla="*/ 198663 w 1158032"/>
              <a:gd name="connsiteY11" fmla="*/ 9958009 h 9958009"/>
              <a:gd name="connsiteX12" fmla="*/ 6785 w 1158032"/>
              <a:gd name="connsiteY12" fmla="*/ 9766131 h 99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032" h="9958009">
                <a:moveTo>
                  <a:pt x="814" y="6927185"/>
                </a:moveTo>
                <a:cubicBezTo>
                  <a:pt x="231225" y="6612507"/>
                  <a:pt x="649715" y="6469984"/>
                  <a:pt x="649715" y="6203284"/>
                </a:cubicBezTo>
                <a:cubicBezTo>
                  <a:pt x="649715" y="5936584"/>
                  <a:pt x="231224" y="5641662"/>
                  <a:pt x="813" y="5326984"/>
                </a:cubicBezTo>
                <a:cubicBezTo>
                  <a:pt x="3635" y="6331695"/>
                  <a:pt x="-2008" y="5922474"/>
                  <a:pt x="814" y="6927185"/>
                </a:cubicBezTo>
                <a:close/>
                <a:moveTo>
                  <a:pt x="6785" y="9766131"/>
                </a:moveTo>
                <a:lnTo>
                  <a:pt x="6785" y="191878"/>
                </a:lnTo>
                <a:cubicBezTo>
                  <a:pt x="6785" y="85907"/>
                  <a:pt x="92692" y="0"/>
                  <a:pt x="198663" y="0"/>
                </a:cubicBezTo>
                <a:lnTo>
                  <a:pt x="966154" y="0"/>
                </a:lnTo>
                <a:cubicBezTo>
                  <a:pt x="1072125" y="0"/>
                  <a:pt x="1158032" y="85907"/>
                  <a:pt x="1158032" y="191878"/>
                </a:cubicBezTo>
                <a:lnTo>
                  <a:pt x="1158032" y="9766131"/>
                </a:lnTo>
                <a:cubicBezTo>
                  <a:pt x="1158032" y="9872102"/>
                  <a:pt x="1072125" y="9958009"/>
                  <a:pt x="966154" y="9958009"/>
                </a:cubicBezTo>
                <a:lnTo>
                  <a:pt x="198663" y="9958009"/>
                </a:lnTo>
                <a:cubicBezTo>
                  <a:pt x="92692" y="9958009"/>
                  <a:pt x="6785" y="9872102"/>
                  <a:pt x="6785" y="97661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形 2" descr="笔记本电脑">
            <a:hlinkClick r:id="rId3" action="ppaction://hlinksldjump"/>
            <a:extLst>
              <a:ext uri="{FF2B5EF4-FFF2-40B4-BE49-F238E27FC236}">
                <a16:creationId xmlns:a16="http://schemas.microsoft.com/office/drawing/2014/main" id="{B4CE074F-0BDB-4146-BB94-D510477BA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4" y="237508"/>
            <a:ext cx="914400" cy="914400"/>
          </a:xfrm>
          <a:prstGeom prst="rect">
            <a:avLst/>
          </a:prstGeom>
        </p:spPr>
      </p:pic>
      <p:pic>
        <p:nvPicPr>
          <p:cNvPr id="4" name="图形 3" descr="云计算">
            <a:hlinkClick r:id="rId6" action="ppaction://hlinksldjump"/>
            <a:extLst>
              <a:ext uri="{FF2B5EF4-FFF2-40B4-BE49-F238E27FC236}">
                <a16:creationId xmlns:a16="http://schemas.microsoft.com/office/drawing/2014/main" id="{4DDE0EFD-E179-4B3D-A5FB-2262F0529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293" y="1423732"/>
            <a:ext cx="914400" cy="914400"/>
          </a:xfrm>
          <a:prstGeom prst="rect">
            <a:avLst/>
          </a:prstGeom>
        </p:spPr>
      </p:pic>
      <p:pic>
        <p:nvPicPr>
          <p:cNvPr id="5" name="图形 4" descr="USB">
            <a:hlinkClick r:id="rId9" action="ppaction://hlinksldjump"/>
            <a:extLst>
              <a:ext uri="{FF2B5EF4-FFF2-40B4-BE49-F238E27FC236}">
                <a16:creationId xmlns:a16="http://schemas.microsoft.com/office/drawing/2014/main" id="{C9C091D5-EAF6-4E5C-9EAD-4042CAD36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384" y="2863956"/>
            <a:ext cx="914400" cy="914400"/>
          </a:xfrm>
          <a:prstGeom prst="rect">
            <a:avLst/>
          </a:prstGeom>
        </p:spPr>
      </p:pic>
      <p:pic>
        <p:nvPicPr>
          <p:cNvPr id="6" name="图形 5" descr="插头">
            <a:hlinkClick r:id="rId12" action="ppaction://hlinksldjump"/>
            <a:extLst>
              <a:ext uri="{FF2B5EF4-FFF2-40B4-BE49-F238E27FC236}">
                <a16:creationId xmlns:a16="http://schemas.microsoft.com/office/drawing/2014/main" id="{8870CD28-B541-49D3-AC58-A8641589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384" y="4177180"/>
            <a:ext cx="914400" cy="914400"/>
          </a:xfrm>
          <a:prstGeom prst="rect">
            <a:avLst/>
          </a:prstGeom>
        </p:spPr>
      </p:pic>
      <p:pic>
        <p:nvPicPr>
          <p:cNvPr id="7" name="图形 6" descr="无线路由器">
            <a:hlinkClick r:id="rId15" action="ppaction://hlinksldjump"/>
            <a:extLst>
              <a:ext uri="{FF2B5EF4-FFF2-40B4-BE49-F238E27FC236}">
                <a16:creationId xmlns:a16="http://schemas.microsoft.com/office/drawing/2014/main" id="{1031B354-4711-4A46-BD40-BA50509C61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384" y="5490403"/>
            <a:ext cx="914400" cy="914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DE76FFF-AADD-4621-8D17-75DAAED0439A}"/>
              </a:ext>
            </a:extLst>
          </p:cNvPr>
          <p:cNvGrpSpPr/>
          <p:nvPr/>
        </p:nvGrpSpPr>
        <p:grpSpPr>
          <a:xfrm>
            <a:off x="-1558834" y="321211"/>
            <a:ext cx="1097280" cy="1001989"/>
            <a:chOff x="3971109" y="1323200"/>
            <a:chExt cx="1097280" cy="10019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0D4F353-F779-4765-9E1D-FD1B04FE6603}"/>
                </a:ext>
              </a:extLst>
            </p:cNvPr>
            <p:cNvSpPr/>
            <p:nvPr/>
          </p:nvSpPr>
          <p:spPr>
            <a:xfrm>
              <a:off x="3971109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笔记本电脑">
              <a:extLst>
                <a:ext uri="{FF2B5EF4-FFF2-40B4-BE49-F238E27FC236}">
                  <a16:creationId xmlns:a16="http://schemas.microsoft.com/office/drawing/2014/main" id="{D99161CD-D5E9-4440-A538-2E2240BB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2549" y="1410789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60B154-55FC-40C2-8BE3-65BB1FF67C9C}"/>
              </a:ext>
            </a:extLst>
          </p:cNvPr>
          <p:cNvGrpSpPr/>
          <p:nvPr/>
        </p:nvGrpSpPr>
        <p:grpSpPr>
          <a:xfrm>
            <a:off x="609293" y="1472313"/>
            <a:ext cx="1097280" cy="1001989"/>
            <a:chOff x="5547360" y="1323200"/>
            <a:chExt cx="1097280" cy="10019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F3C204A-28BE-40C7-BFFE-89091DDFA943}"/>
                </a:ext>
              </a:extLst>
            </p:cNvPr>
            <p:cNvSpPr/>
            <p:nvPr/>
          </p:nvSpPr>
          <p:spPr>
            <a:xfrm>
              <a:off x="5547360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云计算">
              <a:extLst>
                <a:ext uri="{FF2B5EF4-FFF2-40B4-BE49-F238E27FC236}">
                  <a16:creationId xmlns:a16="http://schemas.microsoft.com/office/drawing/2014/main" id="{4BB4AC16-C593-4E35-84D0-2C3319252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634446" y="1366994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A07DE6-AF21-40ED-B848-895FFF58DA89}"/>
              </a:ext>
            </a:extLst>
          </p:cNvPr>
          <p:cNvGrpSpPr/>
          <p:nvPr/>
        </p:nvGrpSpPr>
        <p:grpSpPr>
          <a:xfrm>
            <a:off x="-1487097" y="2776367"/>
            <a:ext cx="1097280" cy="1001989"/>
            <a:chOff x="3971109" y="2649750"/>
            <a:chExt cx="1097280" cy="10019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1656BA9-A7A8-4BD7-841A-925ADB1F215F}"/>
                </a:ext>
              </a:extLst>
            </p:cNvPr>
            <p:cNvSpPr/>
            <p:nvPr/>
          </p:nvSpPr>
          <p:spPr>
            <a:xfrm>
              <a:off x="3971109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USB">
              <a:extLst>
                <a:ext uri="{FF2B5EF4-FFF2-40B4-BE49-F238E27FC236}">
                  <a16:creationId xmlns:a16="http://schemas.microsoft.com/office/drawing/2014/main" id="{C69F6D1F-0C5C-4C2F-8A90-9F127CEE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2549" y="2649750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6FF7F4-F633-415A-BF24-2A7FC726BCA7}"/>
              </a:ext>
            </a:extLst>
          </p:cNvPr>
          <p:cNvGrpSpPr/>
          <p:nvPr/>
        </p:nvGrpSpPr>
        <p:grpSpPr>
          <a:xfrm>
            <a:off x="-1558834" y="4333706"/>
            <a:ext cx="1097280" cy="1001989"/>
            <a:chOff x="5547360" y="2649750"/>
            <a:chExt cx="1097280" cy="100198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373663-A716-4E0E-9339-6F3EE144FA0A}"/>
                </a:ext>
              </a:extLst>
            </p:cNvPr>
            <p:cNvSpPr/>
            <p:nvPr/>
          </p:nvSpPr>
          <p:spPr>
            <a:xfrm>
              <a:off x="5547360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插头">
              <a:extLst>
                <a:ext uri="{FF2B5EF4-FFF2-40B4-BE49-F238E27FC236}">
                  <a16:creationId xmlns:a16="http://schemas.microsoft.com/office/drawing/2014/main" id="{DD80FD38-F9A6-47B6-8CC3-6B545A5D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634446" y="269354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E404F1-A74E-4FA1-A86C-2D45B3C38879}"/>
              </a:ext>
            </a:extLst>
          </p:cNvPr>
          <p:cNvGrpSpPr/>
          <p:nvPr/>
        </p:nvGrpSpPr>
        <p:grpSpPr>
          <a:xfrm>
            <a:off x="-1558834" y="5671205"/>
            <a:ext cx="1097280" cy="1001989"/>
            <a:chOff x="3971109" y="3976300"/>
            <a:chExt cx="1097280" cy="10019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50FB73A-8EE6-40C4-B160-AD3FCDC455D5}"/>
                </a:ext>
              </a:extLst>
            </p:cNvPr>
            <p:cNvSpPr/>
            <p:nvPr/>
          </p:nvSpPr>
          <p:spPr>
            <a:xfrm>
              <a:off x="3971109" y="39763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无线路由器">
              <a:extLst>
                <a:ext uri="{FF2B5EF4-FFF2-40B4-BE49-F238E27FC236}">
                  <a16:creationId xmlns:a16="http://schemas.microsoft.com/office/drawing/2014/main" id="{01661C99-BBE1-4F31-8B3C-922CCEB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062549" y="4020094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7CDA4B3-5970-4B1F-A00C-38F0D0E35AF4}"/>
              </a:ext>
            </a:extLst>
          </p:cNvPr>
          <p:cNvSpPr txBox="1"/>
          <p:nvPr/>
        </p:nvSpPr>
        <p:spPr>
          <a:xfrm>
            <a:off x="9224993" y="694708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32938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E34CF5B-D74B-4C04-9B9A-AC0A602D8A5C}"/>
              </a:ext>
            </a:extLst>
          </p:cNvPr>
          <p:cNvSpPr/>
          <p:nvPr/>
        </p:nvSpPr>
        <p:spPr>
          <a:xfrm rot="10800000">
            <a:off x="-57464" y="-1787071"/>
            <a:ext cx="1151247" cy="9958009"/>
          </a:xfrm>
          <a:custGeom>
            <a:avLst/>
            <a:gdLst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0 w 1151247"/>
              <a:gd name="connsiteY3" fmla="*/ 9766131 h 9958009"/>
              <a:gd name="connsiteX4" fmla="*/ 0 w 1151247"/>
              <a:gd name="connsiteY4" fmla="*/ 191878 h 9958009"/>
              <a:gd name="connsiteX5" fmla="*/ 191878 w 1151247"/>
              <a:gd name="connsiteY5" fmla="*/ 0 h 9958009"/>
              <a:gd name="connsiteX6" fmla="*/ 959369 w 1151247"/>
              <a:gd name="connsiteY6" fmla="*/ 0 h 9958009"/>
              <a:gd name="connsiteX7" fmla="*/ 1151247 w 1151247"/>
              <a:gd name="connsiteY7" fmla="*/ 191878 h 9958009"/>
              <a:gd name="connsiteX8" fmla="*/ 1151247 w 1151247"/>
              <a:gd name="connsiteY8" fmla="*/ 9766131 h 9958009"/>
              <a:gd name="connsiteX9" fmla="*/ 959369 w 1151247"/>
              <a:gd name="connsiteY9" fmla="*/ 9958009 h 9958009"/>
              <a:gd name="connsiteX10" fmla="*/ 191878 w 1151247"/>
              <a:gd name="connsiteY10" fmla="*/ 9958009 h 9958009"/>
              <a:gd name="connsiteX11" fmla="*/ 0 w 1151247"/>
              <a:gd name="connsiteY11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247" h="9958009">
                <a:moveTo>
                  <a:pt x="19429" y="5961984"/>
                </a:moveTo>
                <a:cubicBezTo>
                  <a:pt x="249840" y="5647306"/>
                  <a:pt x="704006" y="5569695"/>
                  <a:pt x="710662" y="5017951"/>
                </a:cubicBezTo>
                <a:cubicBezTo>
                  <a:pt x="717318" y="4466207"/>
                  <a:pt x="249840" y="4388596"/>
                  <a:pt x="19429" y="4073918"/>
                </a:cubicBezTo>
                <a:lnTo>
                  <a:pt x="19429" y="5961984"/>
                </a:lnTo>
                <a:close/>
                <a:moveTo>
                  <a:pt x="0" y="9766131"/>
                </a:moveTo>
                <a:lnTo>
                  <a:pt x="0" y="191878"/>
                </a:lnTo>
                <a:cubicBezTo>
                  <a:pt x="0" y="85907"/>
                  <a:pt x="85907" y="0"/>
                  <a:pt x="191878" y="0"/>
                </a:cubicBezTo>
                <a:lnTo>
                  <a:pt x="959369" y="0"/>
                </a:lnTo>
                <a:cubicBezTo>
                  <a:pt x="1065340" y="0"/>
                  <a:pt x="1151247" y="85907"/>
                  <a:pt x="1151247" y="191878"/>
                </a:cubicBezTo>
                <a:lnTo>
                  <a:pt x="1151247" y="9766131"/>
                </a:lnTo>
                <a:cubicBezTo>
                  <a:pt x="1151247" y="9872102"/>
                  <a:pt x="1065340" y="9958009"/>
                  <a:pt x="959369" y="9958009"/>
                </a:cubicBezTo>
                <a:lnTo>
                  <a:pt x="191878" y="9958009"/>
                </a:lnTo>
                <a:cubicBezTo>
                  <a:pt x="85907" y="9958009"/>
                  <a:pt x="0" y="9872102"/>
                  <a:pt x="0" y="97661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形 2" descr="笔记本电脑">
            <a:hlinkClick r:id="rId2" action="ppaction://hlinksldjump"/>
            <a:extLst>
              <a:ext uri="{FF2B5EF4-FFF2-40B4-BE49-F238E27FC236}">
                <a16:creationId xmlns:a16="http://schemas.microsoft.com/office/drawing/2014/main" id="{3866A59A-2931-4625-AAFA-8C082C6B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84" y="237508"/>
            <a:ext cx="914400" cy="914400"/>
          </a:xfrm>
          <a:prstGeom prst="rect">
            <a:avLst/>
          </a:prstGeom>
        </p:spPr>
      </p:pic>
      <p:pic>
        <p:nvPicPr>
          <p:cNvPr id="4" name="图形 3" descr="云计算">
            <a:hlinkClick r:id="rId5" action="ppaction://hlinksldjump"/>
            <a:extLst>
              <a:ext uri="{FF2B5EF4-FFF2-40B4-BE49-F238E27FC236}">
                <a16:creationId xmlns:a16="http://schemas.microsoft.com/office/drawing/2014/main" id="{E36294A8-6E96-429D-959E-68928D704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384" y="1550732"/>
            <a:ext cx="914400" cy="914400"/>
          </a:xfrm>
          <a:prstGeom prst="rect">
            <a:avLst/>
          </a:prstGeom>
        </p:spPr>
      </p:pic>
      <p:pic>
        <p:nvPicPr>
          <p:cNvPr id="5" name="图形 4" descr="USB">
            <a:hlinkClick r:id="rId8" action="ppaction://hlinksldjump"/>
            <a:extLst>
              <a:ext uri="{FF2B5EF4-FFF2-40B4-BE49-F238E27FC236}">
                <a16:creationId xmlns:a16="http://schemas.microsoft.com/office/drawing/2014/main" id="{4F5AFE48-E4BC-4BD5-991F-D2C7E88DE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384" y="2863956"/>
            <a:ext cx="914400" cy="914400"/>
          </a:xfrm>
          <a:prstGeom prst="rect">
            <a:avLst/>
          </a:prstGeom>
        </p:spPr>
      </p:pic>
      <p:pic>
        <p:nvPicPr>
          <p:cNvPr id="6" name="图形 5" descr="插头">
            <a:hlinkClick r:id="rId11" action="ppaction://hlinksldjump"/>
            <a:extLst>
              <a:ext uri="{FF2B5EF4-FFF2-40B4-BE49-F238E27FC236}">
                <a16:creationId xmlns:a16="http://schemas.microsoft.com/office/drawing/2014/main" id="{40F4A1D1-3489-427E-BB90-4308DE2F17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384" y="4177180"/>
            <a:ext cx="914400" cy="914400"/>
          </a:xfrm>
          <a:prstGeom prst="rect">
            <a:avLst/>
          </a:prstGeom>
        </p:spPr>
      </p:pic>
      <p:pic>
        <p:nvPicPr>
          <p:cNvPr id="7" name="图形 6" descr="无线路由器">
            <a:hlinkClick r:id="rId14" action="ppaction://hlinksldjump"/>
            <a:extLst>
              <a:ext uri="{FF2B5EF4-FFF2-40B4-BE49-F238E27FC236}">
                <a16:creationId xmlns:a16="http://schemas.microsoft.com/office/drawing/2014/main" id="{EA6D66C0-A1B1-44DC-8291-CD1A94F673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9384" y="5490403"/>
            <a:ext cx="914400" cy="914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1C5D396-B931-4F80-81C1-F99A77F5FCBB}"/>
              </a:ext>
            </a:extLst>
          </p:cNvPr>
          <p:cNvGrpSpPr/>
          <p:nvPr/>
        </p:nvGrpSpPr>
        <p:grpSpPr>
          <a:xfrm>
            <a:off x="-1558834" y="321211"/>
            <a:ext cx="1097280" cy="1001989"/>
            <a:chOff x="3971109" y="1323200"/>
            <a:chExt cx="1097280" cy="10019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18F0F1D-F2F2-4A01-97F5-D1B3B609877C}"/>
                </a:ext>
              </a:extLst>
            </p:cNvPr>
            <p:cNvSpPr/>
            <p:nvPr/>
          </p:nvSpPr>
          <p:spPr>
            <a:xfrm>
              <a:off x="3971109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笔记本电脑">
              <a:extLst>
                <a:ext uri="{FF2B5EF4-FFF2-40B4-BE49-F238E27FC236}">
                  <a16:creationId xmlns:a16="http://schemas.microsoft.com/office/drawing/2014/main" id="{BFFAFD50-06B0-4559-B62E-1F69A9C1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62549" y="1410789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1BF8CA-83BC-4AC2-B4B8-684715F6D3F8}"/>
              </a:ext>
            </a:extLst>
          </p:cNvPr>
          <p:cNvGrpSpPr/>
          <p:nvPr/>
        </p:nvGrpSpPr>
        <p:grpSpPr>
          <a:xfrm>
            <a:off x="-1558834" y="1658709"/>
            <a:ext cx="1097280" cy="1001989"/>
            <a:chOff x="5547360" y="1323200"/>
            <a:chExt cx="1097280" cy="10019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780695B-B0D4-4615-B2A5-591A52C3D8F6}"/>
                </a:ext>
              </a:extLst>
            </p:cNvPr>
            <p:cNvSpPr/>
            <p:nvPr/>
          </p:nvSpPr>
          <p:spPr>
            <a:xfrm>
              <a:off x="5547360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云计算">
              <a:extLst>
                <a:ext uri="{FF2B5EF4-FFF2-40B4-BE49-F238E27FC236}">
                  <a16:creationId xmlns:a16="http://schemas.microsoft.com/office/drawing/2014/main" id="{2662F5FD-AE76-4EA0-9AA2-39F288839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4446" y="1366994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7680A93-66E9-4796-8573-8AB642BD08F5}"/>
              </a:ext>
            </a:extLst>
          </p:cNvPr>
          <p:cNvGrpSpPr/>
          <p:nvPr/>
        </p:nvGrpSpPr>
        <p:grpSpPr>
          <a:xfrm>
            <a:off x="518159" y="2664354"/>
            <a:ext cx="1097280" cy="1001989"/>
            <a:chOff x="3971109" y="2649750"/>
            <a:chExt cx="1097280" cy="10019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7241596-1907-45E1-A32B-6B0163EA328A}"/>
                </a:ext>
              </a:extLst>
            </p:cNvPr>
            <p:cNvSpPr/>
            <p:nvPr/>
          </p:nvSpPr>
          <p:spPr>
            <a:xfrm>
              <a:off x="3971109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USB">
              <a:extLst>
                <a:ext uri="{FF2B5EF4-FFF2-40B4-BE49-F238E27FC236}">
                  <a16:creationId xmlns:a16="http://schemas.microsoft.com/office/drawing/2014/main" id="{DD2995B5-DF66-4E00-9AFD-90CE0B11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62549" y="2649750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0524DB9-3E1E-404D-9912-86035DADBA7E}"/>
              </a:ext>
            </a:extLst>
          </p:cNvPr>
          <p:cNvGrpSpPr/>
          <p:nvPr/>
        </p:nvGrpSpPr>
        <p:grpSpPr>
          <a:xfrm>
            <a:off x="-1558834" y="4333706"/>
            <a:ext cx="1097280" cy="1001989"/>
            <a:chOff x="5547360" y="2649750"/>
            <a:chExt cx="1097280" cy="100198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8FAB059-3DAA-47B5-A2FE-8FEA09C215CC}"/>
                </a:ext>
              </a:extLst>
            </p:cNvPr>
            <p:cNvSpPr/>
            <p:nvPr/>
          </p:nvSpPr>
          <p:spPr>
            <a:xfrm>
              <a:off x="5547360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插头">
              <a:extLst>
                <a:ext uri="{FF2B5EF4-FFF2-40B4-BE49-F238E27FC236}">
                  <a16:creationId xmlns:a16="http://schemas.microsoft.com/office/drawing/2014/main" id="{A860CFE7-E038-47F0-91D8-019823BF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446" y="269354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4DC818-3EFD-4BB9-9B18-05A58BD12914}"/>
              </a:ext>
            </a:extLst>
          </p:cNvPr>
          <p:cNvGrpSpPr/>
          <p:nvPr/>
        </p:nvGrpSpPr>
        <p:grpSpPr>
          <a:xfrm>
            <a:off x="-1558834" y="5671205"/>
            <a:ext cx="1097280" cy="1001989"/>
            <a:chOff x="3971109" y="3976300"/>
            <a:chExt cx="1097280" cy="10019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89B172C-D167-4F3B-84D6-5CA0D2C04527}"/>
                </a:ext>
              </a:extLst>
            </p:cNvPr>
            <p:cNvSpPr/>
            <p:nvPr/>
          </p:nvSpPr>
          <p:spPr>
            <a:xfrm>
              <a:off x="3971109" y="39763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无线路由器">
              <a:extLst>
                <a:ext uri="{FF2B5EF4-FFF2-40B4-BE49-F238E27FC236}">
                  <a16:creationId xmlns:a16="http://schemas.microsoft.com/office/drawing/2014/main" id="{2B96E6E8-60C9-448C-8E4A-4ECA0E28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062549" y="4020094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CBAA5D4-0C67-47E4-883F-D24AA021285D}"/>
              </a:ext>
            </a:extLst>
          </p:cNvPr>
          <p:cNvGrpSpPr/>
          <p:nvPr/>
        </p:nvGrpSpPr>
        <p:grpSpPr>
          <a:xfrm>
            <a:off x="2057512" y="1742474"/>
            <a:ext cx="3449782" cy="2588773"/>
            <a:chOff x="2057512" y="1742474"/>
            <a:chExt cx="3449782" cy="258877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10B9EE5-68C8-418F-998F-C6FE8BD35304}"/>
                </a:ext>
              </a:extLst>
            </p:cNvPr>
            <p:cNvSpPr txBox="1"/>
            <p:nvPr/>
          </p:nvSpPr>
          <p:spPr>
            <a:xfrm>
              <a:off x="2999889" y="1742474"/>
              <a:ext cx="2185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用例图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8990874-62C5-4908-84A9-B397706E0131}"/>
                </a:ext>
              </a:extLst>
            </p:cNvPr>
            <p:cNvSpPr txBox="1"/>
            <p:nvPr/>
          </p:nvSpPr>
          <p:spPr>
            <a:xfrm>
              <a:off x="2057512" y="2853919"/>
              <a:ext cx="34497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4D4D4D"/>
                  </a:solidFill>
                  <a:latin typeface="-apple-system"/>
                </a:rPr>
                <a:t>	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用例图主要用来</a:t>
              </a:r>
              <a:r>
                <a:rPr lang="zh-CN" altLang="en-US" b="1" i="0" dirty="0">
                  <a:solidFill>
                    <a:srgbClr val="4D4D4D"/>
                  </a:solidFill>
                  <a:effectLst/>
                  <a:latin typeface="-apple-system"/>
                </a:rPr>
                <a:t>描述“用户、需求、系统功能单元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”之间的关系。它展示了一个</a:t>
              </a:r>
              <a:r>
                <a:rPr lang="zh-CN" altLang="en-US" b="1" i="0" dirty="0">
                  <a:solidFill>
                    <a:srgbClr val="4D4D4D"/>
                  </a:solidFill>
                  <a:effectLst/>
                  <a:latin typeface="-apple-system"/>
                </a:rPr>
                <a:t>外部用户能够观察到的系统功能模型</a:t>
              </a:r>
              <a:r>
                <a:rPr lang="zh-CN" altLang="en-US" b="0" i="0" dirty="0">
                  <a:solidFill>
                    <a:srgbClr val="4D4D4D"/>
                  </a:solidFill>
                  <a:effectLst/>
                  <a:latin typeface="-apple-system"/>
                </a:rPr>
                <a:t>图。</a:t>
              </a:r>
            </a:p>
            <a:p>
              <a:endParaRPr lang="zh-CN" altLang="en-US" dirty="0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4E1EEB2-6973-4CD9-96D7-7A61A4757B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33" y="0"/>
            <a:ext cx="622988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33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0AA4D3B-F6F4-48E3-B255-3B75EC1D1238}"/>
              </a:ext>
            </a:extLst>
          </p:cNvPr>
          <p:cNvSpPr/>
          <p:nvPr/>
        </p:nvSpPr>
        <p:spPr>
          <a:xfrm rot="10800000">
            <a:off x="-57463" y="-1787071"/>
            <a:ext cx="1157218" cy="9958009"/>
          </a:xfrm>
          <a:custGeom>
            <a:avLst/>
            <a:gdLst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0 w 1151247"/>
              <a:gd name="connsiteY3" fmla="*/ 9766131 h 9958009"/>
              <a:gd name="connsiteX4" fmla="*/ 0 w 1151247"/>
              <a:gd name="connsiteY4" fmla="*/ 191878 h 9958009"/>
              <a:gd name="connsiteX5" fmla="*/ 191878 w 1151247"/>
              <a:gd name="connsiteY5" fmla="*/ 0 h 9958009"/>
              <a:gd name="connsiteX6" fmla="*/ 959369 w 1151247"/>
              <a:gd name="connsiteY6" fmla="*/ 0 h 9958009"/>
              <a:gd name="connsiteX7" fmla="*/ 1151247 w 1151247"/>
              <a:gd name="connsiteY7" fmla="*/ 191878 h 9958009"/>
              <a:gd name="connsiteX8" fmla="*/ 1151247 w 1151247"/>
              <a:gd name="connsiteY8" fmla="*/ 9766131 h 9958009"/>
              <a:gd name="connsiteX9" fmla="*/ 959369 w 1151247"/>
              <a:gd name="connsiteY9" fmla="*/ 9958009 h 9958009"/>
              <a:gd name="connsiteX10" fmla="*/ 191878 w 1151247"/>
              <a:gd name="connsiteY10" fmla="*/ 9958009 h 9958009"/>
              <a:gd name="connsiteX11" fmla="*/ 0 w 1151247"/>
              <a:gd name="connsiteY11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2496 w 1151247"/>
              <a:gd name="connsiteY2" fmla="*/ 2609185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750 w 1166434"/>
              <a:gd name="connsiteY0" fmla="*/ 4192451 h 9958009"/>
              <a:gd name="connsiteX1" fmla="*/ 725849 w 1166434"/>
              <a:gd name="connsiteY1" fmla="*/ 5017951 h 9958009"/>
              <a:gd name="connsiteX2" fmla="*/ 17683 w 1166434"/>
              <a:gd name="connsiteY2" fmla="*/ 2609185 h 9958009"/>
              <a:gd name="connsiteX3" fmla="*/ 750 w 1166434"/>
              <a:gd name="connsiteY3" fmla="*/ 4192451 h 9958009"/>
              <a:gd name="connsiteX4" fmla="*/ 15187 w 1166434"/>
              <a:gd name="connsiteY4" fmla="*/ 9766131 h 9958009"/>
              <a:gd name="connsiteX5" fmla="*/ 15187 w 1166434"/>
              <a:gd name="connsiteY5" fmla="*/ 191878 h 9958009"/>
              <a:gd name="connsiteX6" fmla="*/ 207065 w 1166434"/>
              <a:gd name="connsiteY6" fmla="*/ 0 h 9958009"/>
              <a:gd name="connsiteX7" fmla="*/ 974556 w 1166434"/>
              <a:gd name="connsiteY7" fmla="*/ 0 h 9958009"/>
              <a:gd name="connsiteX8" fmla="*/ 1166434 w 1166434"/>
              <a:gd name="connsiteY8" fmla="*/ 191878 h 9958009"/>
              <a:gd name="connsiteX9" fmla="*/ 1166434 w 1166434"/>
              <a:gd name="connsiteY9" fmla="*/ 9766131 h 9958009"/>
              <a:gd name="connsiteX10" fmla="*/ 974556 w 1166434"/>
              <a:gd name="connsiteY10" fmla="*/ 9958009 h 9958009"/>
              <a:gd name="connsiteX11" fmla="*/ 207065 w 1166434"/>
              <a:gd name="connsiteY11" fmla="*/ 9958009 h 9958009"/>
              <a:gd name="connsiteX12" fmla="*/ 15187 w 1166434"/>
              <a:gd name="connsiteY12" fmla="*/ 9766131 h 9958009"/>
              <a:gd name="connsiteX0" fmla="*/ 750 w 1166434"/>
              <a:gd name="connsiteY0" fmla="*/ 4192451 h 9958009"/>
              <a:gd name="connsiteX1" fmla="*/ 649649 w 1166434"/>
              <a:gd name="connsiteY1" fmla="*/ 3578617 h 9958009"/>
              <a:gd name="connsiteX2" fmla="*/ 17683 w 1166434"/>
              <a:gd name="connsiteY2" fmla="*/ 2609185 h 9958009"/>
              <a:gd name="connsiteX3" fmla="*/ 750 w 1166434"/>
              <a:gd name="connsiteY3" fmla="*/ 4192451 h 9958009"/>
              <a:gd name="connsiteX4" fmla="*/ 15187 w 1166434"/>
              <a:gd name="connsiteY4" fmla="*/ 9766131 h 9958009"/>
              <a:gd name="connsiteX5" fmla="*/ 15187 w 1166434"/>
              <a:gd name="connsiteY5" fmla="*/ 191878 h 9958009"/>
              <a:gd name="connsiteX6" fmla="*/ 207065 w 1166434"/>
              <a:gd name="connsiteY6" fmla="*/ 0 h 9958009"/>
              <a:gd name="connsiteX7" fmla="*/ 974556 w 1166434"/>
              <a:gd name="connsiteY7" fmla="*/ 0 h 9958009"/>
              <a:gd name="connsiteX8" fmla="*/ 1166434 w 1166434"/>
              <a:gd name="connsiteY8" fmla="*/ 191878 h 9958009"/>
              <a:gd name="connsiteX9" fmla="*/ 1166434 w 1166434"/>
              <a:gd name="connsiteY9" fmla="*/ 9766131 h 9958009"/>
              <a:gd name="connsiteX10" fmla="*/ 974556 w 1166434"/>
              <a:gd name="connsiteY10" fmla="*/ 9958009 h 9958009"/>
              <a:gd name="connsiteX11" fmla="*/ 207065 w 1166434"/>
              <a:gd name="connsiteY11" fmla="*/ 9958009 h 9958009"/>
              <a:gd name="connsiteX12" fmla="*/ 15187 w 1166434"/>
              <a:gd name="connsiteY12" fmla="*/ 9766131 h 9958009"/>
              <a:gd name="connsiteX0" fmla="*/ 2496 w 1151247"/>
              <a:gd name="connsiteY0" fmla="*/ 4277117 h 9958009"/>
              <a:gd name="connsiteX1" fmla="*/ 634462 w 1151247"/>
              <a:gd name="connsiteY1" fmla="*/ 3578617 h 9958009"/>
              <a:gd name="connsiteX2" fmla="*/ 2496 w 1151247"/>
              <a:gd name="connsiteY2" fmla="*/ 2609185 h 9958009"/>
              <a:gd name="connsiteX3" fmla="*/ 2496 w 1151247"/>
              <a:gd name="connsiteY3" fmla="*/ 4277117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8467 w 1157218"/>
              <a:gd name="connsiteY0" fmla="*/ 4277117 h 9958009"/>
              <a:gd name="connsiteX1" fmla="*/ 640433 w 1157218"/>
              <a:gd name="connsiteY1" fmla="*/ 3578617 h 9958009"/>
              <a:gd name="connsiteX2" fmla="*/ 0 w 1157218"/>
              <a:gd name="connsiteY2" fmla="*/ 2693852 h 9958009"/>
              <a:gd name="connsiteX3" fmla="*/ 8467 w 1157218"/>
              <a:gd name="connsiteY3" fmla="*/ 4277117 h 9958009"/>
              <a:gd name="connsiteX4" fmla="*/ 5971 w 1157218"/>
              <a:gd name="connsiteY4" fmla="*/ 9766131 h 9958009"/>
              <a:gd name="connsiteX5" fmla="*/ 5971 w 1157218"/>
              <a:gd name="connsiteY5" fmla="*/ 191878 h 9958009"/>
              <a:gd name="connsiteX6" fmla="*/ 197849 w 1157218"/>
              <a:gd name="connsiteY6" fmla="*/ 0 h 9958009"/>
              <a:gd name="connsiteX7" fmla="*/ 965340 w 1157218"/>
              <a:gd name="connsiteY7" fmla="*/ 0 h 9958009"/>
              <a:gd name="connsiteX8" fmla="*/ 1157218 w 1157218"/>
              <a:gd name="connsiteY8" fmla="*/ 191878 h 9958009"/>
              <a:gd name="connsiteX9" fmla="*/ 1157218 w 1157218"/>
              <a:gd name="connsiteY9" fmla="*/ 9766131 h 9958009"/>
              <a:gd name="connsiteX10" fmla="*/ 965340 w 1157218"/>
              <a:gd name="connsiteY10" fmla="*/ 9958009 h 9958009"/>
              <a:gd name="connsiteX11" fmla="*/ 197849 w 1157218"/>
              <a:gd name="connsiteY11" fmla="*/ 9958009 h 9958009"/>
              <a:gd name="connsiteX12" fmla="*/ 5971 w 1157218"/>
              <a:gd name="connsiteY12" fmla="*/ 9766131 h 9958009"/>
              <a:gd name="connsiteX0" fmla="*/ 8467 w 1157218"/>
              <a:gd name="connsiteY0" fmla="*/ 4277117 h 9958009"/>
              <a:gd name="connsiteX1" fmla="*/ 665833 w 1157218"/>
              <a:gd name="connsiteY1" fmla="*/ 3485484 h 9958009"/>
              <a:gd name="connsiteX2" fmla="*/ 0 w 1157218"/>
              <a:gd name="connsiteY2" fmla="*/ 2693852 h 9958009"/>
              <a:gd name="connsiteX3" fmla="*/ 8467 w 1157218"/>
              <a:gd name="connsiteY3" fmla="*/ 4277117 h 9958009"/>
              <a:gd name="connsiteX4" fmla="*/ 5971 w 1157218"/>
              <a:gd name="connsiteY4" fmla="*/ 9766131 h 9958009"/>
              <a:gd name="connsiteX5" fmla="*/ 5971 w 1157218"/>
              <a:gd name="connsiteY5" fmla="*/ 191878 h 9958009"/>
              <a:gd name="connsiteX6" fmla="*/ 197849 w 1157218"/>
              <a:gd name="connsiteY6" fmla="*/ 0 h 9958009"/>
              <a:gd name="connsiteX7" fmla="*/ 965340 w 1157218"/>
              <a:gd name="connsiteY7" fmla="*/ 0 h 9958009"/>
              <a:gd name="connsiteX8" fmla="*/ 1157218 w 1157218"/>
              <a:gd name="connsiteY8" fmla="*/ 191878 h 9958009"/>
              <a:gd name="connsiteX9" fmla="*/ 1157218 w 1157218"/>
              <a:gd name="connsiteY9" fmla="*/ 9766131 h 9958009"/>
              <a:gd name="connsiteX10" fmla="*/ 965340 w 1157218"/>
              <a:gd name="connsiteY10" fmla="*/ 9958009 h 9958009"/>
              <a:gd name="connsiteX11" fmla="*/ 197849 w 1157218"/>
              <a:gd name="connsiteY11" fmla="*/ 9958009 h 9958009"/>
              <a:gd name="connsiteX12" fmla="*/ 5971 w 1157218"/>
              <a:gd name="connsiteY12" fmla="*/ 9766131 h 99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7218" h="9958009">
                <a:moveTo>
                  <a:pt x="8467" y="4277117"/>
                </a:moveTo>
                <a:cubicBezTo>
                  <a:pt x="238878" y="3962439"/>
                  <a:pt x="667244" y="3749361"/>
                  <a:pt x="665833" y="3485484"/>
                </a:cubicBezTo>
                <a:cubicBezTo>
                  <a:pt x="664422" y="3221607"/>
                  <a:pt x="230411" y="3008530"/>
                  <a:pt x="0" y="2693852"/>
                </a:cubicBezTo>
                <a:cubicBezTo>
                  <a:pt x="5644" y="3811452"/>
                  <a:pt x="2823" y="3159517"/>
                  <a:pt x="8467" y="4277117"/>
                </a:cubicBezTo>
                <a:close/>
                <a:moveTo>
                  <a:pt x="5971" y="9766131"/>
                </a:moveTo>
                <a:lnTo>
                  <a:pt x="5971" y="191878"/>
                </a:lnTo>
                <a:cubicBezTo>
                  <a:pt x="5971" y="85907"/>
                  <a:pt x="91878" y="0"/>
                  <a:pt x="197849" y="0"/>
                </a:cubicBezTo>
                <a:lnTo>
                  <a:pt x="965340" y="0"/>
                </a:lnTo>
                <a:cubicBezTo>
                  <a:pt x="1071311" y="0"/>
                  <a:pt x="1157218" y="85907"/>
                  <a:pt x="1157218" y="191878"/>
                </a:cubicBezTo>
                <a:lnTo>
                  <a:pt x="1157218" y="9766131"/>
                </a:lnTo>
                <a:cubicBezTo>
                  <a:pt x="1157218" y="9872102"/>
                  <a:pt x="1071311" y="9958009"/>
                  <a:pt x="965340" y="9958009"/>
                </a:cubicBezTo>
                <a:lnTo>
                  <a:pt x="197849" y="9958009"/>
                </a:lnTo>
                <a:cubicBezTo>
                  <a:pt x="91878" y="9958009"/>
                  <a:pt x="5971" y="9872102"/>
                  <a:pt x="5971" y="97661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形 2" descr="笔记本电脑">
            <a:hlinkClick r:id="rId2" action="ppaction://hlinksldjump"/>
            <a:extLst>
              <a:ext uri="{FF2B5EF4-FFF2-40B4-BE49-F238E27FC236}">
                <a16:creationId xmlns:a16="http://schemas.microsoft.com/office/drawing/2014/main" id="{F3DD53E6-6B7C-4F48-8FB3-B90B5A8DE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84" y="237508"/>
            <a:ext cx="914400" cy="914400"/>
          </a:xfrm>
          <a:prstGeom prst="rect">
            <a:avLst/>
          </a:prstGeom>
        </p:spPr>
      </p:pic>
      <p:pic>
        <p:nvPicPr>
          <p:cNvPr id="4" name="图形 3" descr="云计算">
            <a:hlinkClick r:id="rId5" action="ppaction://hlinksldjump"/>
            <a:extLst>
              <a:ext uri="{FF2B5EF4-FFF2-40B4-BE49-F238E27FC236}">
                <a16:creationId xmlns:a16="http://schemas.microsoft.com/office/drawing/2014/main" id="{B0B4BB94-9F80-434D-B886-9320AC3DC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384" y="1550732"/>
            <a:ext cx="914400" cy="914400"/>
          </a:xfrm>
          <a:prstGeom prst="rect">
            <a:avLst/>
          </a:prstGeom>
        </p:spPr>
      </p:pic>
      <p:pic>
        <p:nvPicPr>
          <p:cNvPr id="5" name="图形 4" descr="USB">
            <a:hlinkClick r:id="rId8" action="ppaction://hlinksldjump"/>
            <a:extLst>
              <a:ext uri="{FF2B5EF4-FFF2-40B4-BE49-F238E27FC236}">
                <a16:creationId xmlns:a16="http://schemas.microsoft.com/office/drawing/2014/main" id="{17F3D39D-DCF8-408A-9ECE-870BE27E45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384" y="2863956"/>
            <a:ext cx="914400" cy="914400"/>
          </a:xfrm>
          <a:prstGeom prst="rect">
            <a:avLst/>
          </a:prstGeom>
        </p:spPr>
      </p:pic>
      <p:pic>
        <p:nvPicPr>
          <p:cNvPr id="6" name="图形 5" descr="插头">
            <a:hlinkClick r:id="rId11" action="ppaction://hlinksldjump"/>
            <a:extLst>
              <a:ext uri="{FF2B5EF4-FFF2-40B4-BE49-F238E27FC236}">
                <a16:creationId xmlns:a16="http://schemas.microsoft.com/office/drawing/2014/main" id="{2878A1B2-932A-4D65-A833-6007BD6C7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754" y="4204223"/>
            <a:ext cx="914400" cy="914400"/>
          </a:xfrm>
          <a:prstGeom prst="rect">
            <a:avLst/>
          </a:prstGeom>
        </p:spPr>
      </p:pic>
      <p:pic>
        <p:nvPicPr>
          <p:cNvPr id="7" name="图形 6" descr="无线路由器">
            <a:hlinkClick r:id="rId14" action="ppaction://hlinksldjump"/>
            <a:extLst>
              <a:ext uri="{FF2B5EF4-FFF2-40B4-BE49-F238E27FC236}">
                <a16:creationId xmlns:a16="http://schemas.microsoft.com/office/drawing/2014/main" id="{443FBC05-9403-486B-B906-2D8A76149A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9384" y="5490403"/>
            <a:ext cx="914400" cy="914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530E2B9-C00D-4BCB-9BFE-B25596AF4CB4}"/>
              </a:ext>
            </a:extLst>
          </p:cNvPr>
          <p:cNvGrpSpPr/>
          <p:nvPr/>
        </p:nvGrpSpPr>
        <p:grpSpPr>
          <a:xfrm>
            <a:off x="-1558834" y="321211"/>
            <a:ext cx="1097280" cy="1001989"/>
            <a:chOff x="3971109" y="1323200"/>
            <a:chExt cx="1097280" cy="10019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FB8DE4-1282-480A-983B-0693046EBBB2}"/>
                </a:ext>
              </a:extLst>
            </p:cNvPr>
            <p:cNvSpPr/>
            <p:nvPr/>
          </p:nvSpPr>
          <p:spPr>
            <a:xfrm>
              <a:off x="3971109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笔记本电脑">
              <a:extLst>
                <a:ext uri="{FF2B5EF4-FFF2-40B4-BE49-F238E27FC236}">
                  <a16:creationId xmlns:a16="http://schemas.microsoft.com/office/drawing/2014/main" id="{2512F7B8-B691-4BDE-B863-AEC1D26A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62549" y="1410789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8E7F796-2422-47DB-88AE-034462A5766D}"/>
              </a:ext>
            </a:extLst>
          </p:cNvPr>
          <p:cNvGrpSpPr/>
          <p:nvPr/>
        </p:nvGrpSpPr>
        <p:grpSpPr>
          <a:xfrm>
            <a:off x="-1558834" y="1658709"/>
            <a:ext cx="1097280" cy="1001989"/>
            <a:chOff x="5547360" y="1323200"/>
            <a:chExt cx="1097280" cy="10019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11B4CAC-14B1-46B7-B9BE-8C8E22E841DB}"/>
                </a:ext>
              </a:extLst>
            </p:cNvPr>
            <p:cNvSpPr/>
            <p:nvPr/>
          </p:nvSpPr>
          <p:spPr>
            <a:xfrm>
              <a:off x="5547360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云计算">
              <a:extLst>
                <a:ext uri="{FF2B5EF4-FFF2-40B4-BE49-F238E27FC236}">
                  <a16:creationId xmlns:a16="http://schemas.microsoft.com/office/drawing/2014/main" id="{13801593-622E-4C29-92D6-45A6FB2F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4446" y="1366994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DD13C9-2EDE-4317-ADE9-27DD746523A3}"/>
              </a:ext>
            </a:extLst>
          </p:cNvPr>
          <p:cNvGrpSpPr/>
          <p:nvPr/>
        </p:nvGrpSpPr>
        <p:grpSpPr>
          <a:xfrm>
            <a:off x="-1654628" y="2776367"/>
            <a:ext cx="1097280" cy="1001989"/>
            <a:chOff x="3971109" y="2649750"/>
            <a:chExt cx="1097280" cy="10019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FAE1A15-7AAB-483B-8423-AE4EEF99DC1A}"/>
                </a:ext>
              </a:extLst>
            </p:cNvPr>
            <p:cNvSpPr/>
            <p:nvPr/>
          </p:nvSpPr>
          <p:spPr>
            <a:xfrm>
              <a:off x="3971109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USB">
              <a:extLst>
                <a:ext uri="{FF2B5EF4-FFF2-40B4-BE49-F238E27FC236}">
                  <a16:creationId xmlns:a16="http://schemas.microsoft.com/office/drawing/2014/main" id="{B9C0F8C5-BCF3-4557-9847-65A10954C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62549" y="2649750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FC0B1FD-131E-46D2-94C1-549764F90D1E}"/>
              </a:ext>
            </a:extLst>
          </p:cNvPr>
          <p:cNvGrpSpPr/>
          <p:nvPr/>
        </p:nvGrpSpPr>
        <p:grpSpPr>
          <a:xfrm>
            <a:off x="626666" y="4177179"/>
            <a:ext cx="1097280" cy="1001989"/>
            <a:chOff x="5547360" y="2649750"/>
            <a:chExt cx="1097280" cy="100198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FB310D2-C45E-4669-B7D1-939A086C49C0}"/>
                </a:ext>
              </a:extLst>
            </p:cNvPr>
            <p:cNvSpPr/>
            <p:nvPr/>
          </p:nvSpPr>
          <p:spPr>
            <a:xfrm>
              <a:off x="5547360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插头">
              <a:extLst>
                <a:ext uri="{FF2B5EF4-FFF2-40B4-BE49-F238E27FC236}">
                  <a16:creationId xmlns:a16="http://schemas.microsoft.com/office/drawing/2014/main" id="{50720DA4-51BE-4E6E-837D-97CD6126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446" y="269354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369EA9-B40D-434E-8F5F-F74423737C52}"/>
              </a:ext>
            </a:extLst>
          </p:cNvPr>
          <p:cNvGrpSpPr/>
          <p:nvPr/>
        </p:nvGrpSpPr>
        <p:grpSpPr>
          <a:xfrm>
            <a:off x="-1558834" y="5671205"/>
            <a:ext cx="1097280" cy="1001989"/>
            <a:chOff x="3971109" y="3976300"/>
            <a:chExt cx="1097280" cy="10019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679CFD-7451-472D-B20C-68139513727E}"/>
                </a:ext>
              </a:extLst>
            </p:cNvPr>
            <p:cNvSpPr/>
            <p:nvPr/>
          </p:nvSpPr>
          <p:spPr>
            <a:xfrm>
              <a:off x="3971109" y="39763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无线路由器">
              <a:extLst>
                <a:ext uri="{FF2B5EF4-FFF2-40B4-BE49-F238E27FC236}">
                  <a16:creationId xmlns:a16="http://schemas.microsoft.com/office/drawing/2014/main" id="{D042E1A9-B4B9-47FD-A68A-54A11F9F1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062549" y="4020094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57DB592-017F-49C7-82AD-62D5B238395D}"/>
              </a:ext>
            </a:extLst>
          </p:cNvPr>
          <p:cNvGrpSpPr/>
          <p:nvPr/>
        </p:nvGrpSpPr>
        <p:grpSpPr>
          <a:xfrm>
            <a:off x="1887206" y="118753"/>
            <a:ext cx="10260799" cy="6858000"/>
            <a:chOff x="1887206" y="59377"/>
            <a:chExt cx="10260799" cy="685800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B6A531E-3256-45E3-A918-85CD8DE8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076" y="59377"/>
              <a:ext cx="9158929" cy="6858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5768E9F-16BA-44CB-9F92-EACE34D08A9B}"/>
                </a:ext>
              </a:extLst>
            </p:cNvPr>
            <p:cNvSpPr txBox="1"/>
            <p:nvPr/>
          </p:nvSpPr>
          <p:spPr>
            <a:xfrm>
              <a:off x="1887206" y="2400818"/>
              <a:ext cx="738664" cy="27550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活动图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88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B5AF973-6F36-4395-82F7-E9A06546B2E2}"/>
              </a:ext>
            </a:extLst>
          </p:cNvPr>
          <p:cNvSpPr/>
          <p:nvPr/>
        </p:nvSpPr>
        <p:spPr>
          <a:xfrm rot="10800000">
            <a:off x="-57464" y="-1787071"/>
            <a:ext cx="1151247" cy="9958009"/>
          </a:xfrm>
          <a:custGeom>
            <a:avLst/>
            <a:gdLst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0 w 1151247"/>
              <a:gd name="connsiteY3" fmla="*/ 9766131 h 9958009"/>
              <a:gd name="connsiteX4" fmla="*/ 0 w 1151247"/>
              <a:gd name="connsiteY4" fmla="*/ 191878 h 9958009"/>
              <a:gd name="connsiteX5" fmla="*/ 191878 w 1151247"/>
              <a:gd name="connsiteY5" fmla="*/ 0 h 9958009"/>
              <a:gd name="connsiteX6" fmla="*/ 959369 w 1151247"/>
              <a:gd name="connsiteY6" fmla="*/ 0 h 9958009"/>
              <a:gd name="connsiteX7" fmla="*/ 1151247 w 1151247"/>
              <a:gd name="connsiteY7" fmla="*/ 191878 h 9958009"/>
              <a:gd name="connsiteX8" fmla="*/ 1151247 w 1151247"/>
              <a:gd name="connsiteY8" fmla="*/ 9766131 h 9958009"/>
              <a:gd name="connsiteX9" fmla="*/ 959369 w 1151247"/>
              <a:gd name="connsiteY9" fmla="*/ 9958009 h 9958009"/>
              <a:gd name="connsiteX10" fmla="*/ 191878 w 1151247"/>
              <a:gd name="connsiteY10" fmla="*/ 9958009 h 9958009"/>
              <a:gd name="connsiteX11" fmla="*/ 0 w 1151247"/>
              <a:gd name="connsiteY11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9429 w 1151247"/>
              <a:gd name="connsiteY2" fmla="*/ 40739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19429 w 1151247"/>
              <a:gd name="connsiteY0" fmla="*/ 5961984 h 9958009"/>
              <a:gd name="connsiteX1" fmla="*/ 710662 w 1151247"/>
              <a:gd name="connsiteY1" fmla="*/ 5017951 h 9958009"/>
              <a:gd name="connsiteX2" fmla="*/ 10962 w 1151247"/>
              <a:gd name="connsiteY2" fmla="*/ 1381518 h 9958009"/>
              <a:gd name="connsiteX3" fmla="*/ 19429 w 1151247"/>
              <a:gd name="connsiteY3" fmla="*/ 5961984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2496 w 1151247"/>
              <a:gd name="connsiteY0" fmla="*/ 2905518 h 9958009"/>
              <a:gd name="connsiteX1" fmla="*/ 710662 w 1151247"/>
              <a:gd name="connsiteY1" fmla="*/ 5017951 h 9958009"/>
              <a:gd name="connsiteX2" fmla="*/ 10962 w 1151247"/>
              <a:gd name="connsiteY2" fmla="*/ 1381518 h 9958009"/>
              <a:gd name="connsiteX3" fmla="*/ 2496 w 1151247"/>
              <a:gd name="connsiteY3" fmla="*/ 2905518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  <a:gd name="connsiteX0" fmla="*/ 2496 w 1151247"/>
              <a:gd name="connsiteY0" fmla="*/ 2905518 h 9958009"/>
              <a:gd name="connsiteX1" fmla="*/ 642929 w 1151247"/>
              <a:gd name="connsiteY1" fmla="*/ 2207018 h 9958009"/>
              <a:gd name="connsiteX2" fmla="*/ 10962 w 1151247"/>
              <a:gd name="connsiteY2" fmla="*/ 1381518 h 9958009"/>
              <a:gd name="connsiteX3" fmla="*/ 2496 w 1151247"/>
              <a:gd name="connsiteY3" fmla="*/ 2905518 h 9958009"/>
              <a:gd name="connsiteX4" fmla="*/ 0 w 1151247"/>
              <a:gd name="connsiteY4" fmla="*/ 9766131 h 9958009"/>
              <a:gd name="connsiteX5" fmla="*/ 0 w 1151247"/>
              <a:gd name="connsiteY5" fmla="*/ 191878 h 9958009"/>
              <a:gd name="connsiteX6" fmla="*/ 191878 w 1151247"/>
              <a:gd name="connsiteY6" fmla="*/ 0 h 9958009"/>
              <a:gd name="connsiteX7" fmla="*/ 959369 w 1151247"/>
              <a:gd name="connsiteY7" fmla="*/ 0 h 9958009"/>
              <a:gd name="connsiteX8" fmla="*/ 1151247 w 1151247"/>
              <a:gd name="connsiteY8" fmla="*/ 191878 h 9958009"/>
              <a:gd name="connsiteX9" fmla="*/ 1151247 w 1151247"/>
              <a:gd name="connsiteY9" fmla="*/ 9766131 h 9958009"/>
              <a:gd name="connsiteX10" fmla="*/ 959369 w 1151247"/>
              <a:gd name="connsiteY10" fmla="*/ 9958009 h 9958009"/>
              <a:gd name="connsiteX11" fmla="*/ 191878 w 1151247"/>
              <a:gd name="connsiteY11" fmla="*/ 9958009 h 9958009"/>
              <a:gd name="connsiteX12" fmla="*/ 0 w 1151247"/>
              <a:gd name="connsiteY12" fmla="*/ 9766131 h 995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247" h="9958009">
                <a:moveTo>
                  <a:pt x="2496" y="2905518"/>
                </a:moveTo>
                <a:cubicBezTo>
                  <a:pt x="232907" y="2590840"/>
                  <a:pt x="641518" y="2461018"/>
                  <a:pt x="642929" y="2207018"/>
                </a:cubicBezTo>
                <a:cubicBezTo>
                  <a:pt x="644340" y="1953018"/>
                  <a:pt x="241373" y="1696196"/>
                  <a:pt x="10962" y="1381518"/>
                </a:cubicBezTo>
                <a:cubicBezTo>
                  <a:pt x="13784" y="2908340"/>
                  <a:pt x="-326" y="1378696"/>
                  <a:pt x="2496" y="2905518"/>
                </a:cubicBezTo>
                <a:close/>
                <a:moveTo>
                  <a:pt x="0" y="9766131"/>
                </a:moveTo>
                <a:lnTo>
                  <a:pt x="0" y="191878"/>
                </a:lnTo>
                <a:cubicBezTo>
                  <a:pt x="0" y="85907"/>
                  <a:pt x="85907" y="0"/>
                  <a:pt x="191878" y="0"/>
                </a:cubicBezTo>
                <a:lnTo>
                  <a:pt x="959369" y="0"/>
                </a:lnTo>
                <a:cubicBezTo>
                  <a:pt x="1065340" y="0"/>
                  <a:pt x="1151247" y="85907"/>
                  <a:pt x="1151247" y="191878"/>
                </a:cubicBezTo>
                <a:lnTo>
                  <a:pt x="1151247" y="9766131"/>
                </a:lnTo>
                <a:cubicBezTo>
                  <a:pt x="1151247" y="9872102"/>
                  <a:pt x="1065340" y="9958009"/>
                  <a:pt x="959369" y="9958009"/>
                </a:cubicBezTo>
                <a:lnTo>
                  <a:pt x="191878" y="9958009"/>
                </a:lnTo>
                <a:cubicBezTo>
                  <a:pt x="85907" y="9958009"/>
                  <a:pt x="0" y="9872102"/>
                  <a:pt x="0" y="97661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形 2" descr="笔记本电脑">
            <a:hlinkClick r:id="rId2" action="ppaction://hlinksldjump"/>
            <a:extLst>
              <a:ext uri="{FF2B5EF4-FFF2-40B4-BE49-F238E27FC236}">
                <a16:creationId xmlns:a16="http://schemas.microsoft.com/office/drawing/2014/main" id="{206ED99B-2F44-4AE7-B8CF-CF5918E2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84" y="237508"/>
            <a:ext cx="914400" cy="914400"/>
          </a:xfrm>
          <a:prstGeom prst="rect">
            <a:avLst/>
          </a:prstGeom>
        </p:spPr>
      </p:pic>
      <p:pic>
        <p:nvPicPr>
          <p:cNvPr id="4" name="图形 3" descr="云计算">
            <a:hlinkClick r:id="rId5" action="ppaction://hlinksldjump"/>
            <a:extLst>
              <a:ext uri="{FF2B5EF4-FFF2-40B4-BE49-F238E27FC236}">
                <a16:creationId xmlns:a16="http://schemas.microsoft.com/office/drawing/2014/main" id="{3D33A33D-8983-4C52-BE73-B96BCAA2D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384" y="1550732"/>
            <a:ext cx="914400" cy="914400"/>
          </a:xfrm>
          <a:prstGeom prst="rect">
            <a:avLst/>
          </a:prstGeom>
        </p:spPr>
      </p:pic>
      <p:pic>
        <p:nvPicPr>
          <p:cNvPr id="5" name="图形 4" descr="USB">
            <a:hlinkClick r:id="rId8" action="ppaction://hlinksldjump"/>
            <a:extLst>
              <a:ext uri="{FF2B5EF4-FFF2-40B4-BE49-F238E27FC236}">
                <a16:creationId xmlns:a16="http://schemas.microsoft.com/office/drawing/2014/main" id="{48D5F505-45A0-46FA-9FA0-7E7ACA306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384" y="2863956"/>
            <a:ext cx="914400" cy="914400"/>
          </a:xfrm>
          <a:prstGeom prst="rect">
            <a:avLst/>
          </a:prstGeom>
        </p:spPr>
      </p:pic>
      <p:pic>
        <p:nvPicPr>
          <p:cNvPr id="6" name="图形 5" descr="插头">
            <a:hlinkClick r:id="rId11" action="ppaction://hlinksldjump"/>
            <a:extLst>
              <a:ext uri="{FF2B5EF4-FFF2-40B4-BE49-F238E27FC236}">
                <a16:creationId xmlns:a16="http://schemas.microsoft.com/office/drawing/2014/main" id="{E07F9AE8-2548-422A-9876-45DC7EBFE6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384" y="4177180"/>
            <a:ext cx="914400" cy="914400"/>
          </a:xfrm>
          <a:prstGeom prst="rect">
            <a:avLst/>
          </a:prstGeom>
        </p:spPr>
      </p:pic>
      <p:pic>
        <p:nvPicPr>
          <p:cNvPr id="7" name="图形 6" descr="无线路由器">
            <a:hlinkClick r:id="rId14" action="ppaction://hlinksldjump"/>
            <a:extLst>
              <a:ext uri="{FF2B5EF4-FFF2-40B4-BE49-F238E27FC236}">
                <a16:creationId xmlns:a16="http://schemas.microsoft.com/office/drawing/2014/main" id="{9B023642-8AC1-478A-A2E6-7DC7D95E60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8159" y="5460540"/>
            <a:ext cx="914400" cy="914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BA2082D-787F-4DB8-9F37-44205C588D1A}"/>
              </a:ext>
            </a:extLst>
          </p:cNvPr>
          <p:cNvGrpSpPr/>
          <p:nvPr/>
        </p:nvGrpSpPr>
        <p:grpSpPr>
          <a:xfrm>
            <a:off x="-1558834" y="321211"/>
            <a:ext cx="1097280" cy="1001989"/>
            <a:chOff x="3971109" y="1323200"/>
            <a:chExt cx="1097280" cy="10019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120BEBA-5551-4890-84B0-C48E4267886A}"/>
                </a:ext>
              </a:extLst>
            </p:cNvPr>
            <p:cNvSpPr/>
            <p:nvPr/>
          </p:nvSpPr>
          <p:spPr>
            <a:xfrm>
              <a:off x="3971109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笔记本电脑">
              <a:extLst>
                <a:ext uri="{FF2B5EF4-FFF2-40B4-BE49-F238E27FC236}">
                  <a16:creationId xmlns:a16="http://schemas.microsoft.com/office/drawing/2014/main" id="{1895BC99-0DD9-45D9-92FE-DF1E20C3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062549" y="1410789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FD2EAB-2214-46ED-9898-8F29CD8DC2EA}"/>
              </a:ext>
            </a:extLst>
          </p:cNvPr>
          <p:cNvGrpSpPr/>
          <p:nvPr/>
        </p:nvGrpSpPr>
        <p:grpSpPr>
          <a:xfrm>
            <a:off x="-1558834" y="1658709"/>
            <a:ext cx="1097280" cy="1001989"/>
            <a:chOff x="5547360" y="1323200"/>
            <a:chExt cx="1097280" cy="10019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42D4818-2701-4E6E-8A4F-F42FB48F800D}"/>
                </a:ext>
              </a:extLst>
            </p:cNvPr>
            <p:cNvSpPr/>
            <p:nvPr/>
          </p:nvSpPr>
          <p:spPr>
            <a:xfrm>
              <a:off x="5547360" y="13232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云计算">
              <a:extLst>
                <a:ext uri="{FF2B5EF4-FFF2-40B4-BE49-F238E27FC236}">
                  <a16:creationId xmlns:a16="http://schemas.microsoft.com/office/drawing/2014/main" id="{11E5DB84-800A-4B36-8D84-99B3F45E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4446" y="1366994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95A299-6212-4B1D-98D9-D37F1BEFA908}"/>
              </a:ext>
            </a:extLst>
          </p:cNvPr>
          <p:cNvGrpSpPr/>
          <p:nvPr/>
        </p:nvGrpSpPr>
        <p:grpSpPr>
          <a:xfrm>
            <a:off x="-1654628" y="2952413"/>
            <a:ext cx="1097280" cy="1001989"/>
            <a:chOff x="3971109" y="2649750"/>
            <a:chExt cx="1097280" cy="10019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5607862-D5E6-4545-A204-8B91F6CFC78E}"/>
                </a:ext>
              </a:extLst>
            </p:cNvPr>
            <p:cNvSpPr/>
            <p:nvPr/>
          </p:nvSpPr>
          <p:spPr>
            <a:xfrm>
              <a:off x="3971109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USB">
              <a:extLst>
                <a:ext uri="{FF2B5EF4-FFF2-40B4-BE49-F238E27FC236}">
                  <a16:creationId xmlns:a16="http://schemas.microsoft.com/office/drawing/2014/main" id="{88DFEAF6-DC4E-446D-BC38-1580EF9F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62549" y="2649750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FED9D8-72F6-4A73-8A2C-6A259F430AD2}"/>
              </a:ext>
            </a:extLst>
          </p:cNvPr>
          <p:cNvGrpSpPr/>
          <p:nvPr/>
        </p:nvGrpSpPr>
        <p:grpSpPr>
          <a:xfrm>
            <a:off x="-1558834" y="4333706"/>
            <a:ext cx="1097280" cy="1001989"/>
            <a:chOff x="5547360" y="2649750"/>
            <a:chExt cx="1097280" cy="100198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2C5D176-D914-4CF4-994E-228E1CC9575F}"/>
                </a:ext>
              </a:extLst>
            </p:cNvPr>
            <p:cNvSpPr/>
            <p:nvPr/>
          </p:nvSpPr>
          <p:spPr>
            <a:xfrm>
              <a:off x="5547360" y="264975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 descr="插头">
              <a:extLst>
                <a:ext uri="{FF2B5EF4-FFF2-40B4-BE49-F238E27FC236}">
                  <a16:creationId xmlns:a16="http://schemas.microsoft.com/office/drawing/2014/main" id="{0C23FFFC-601F-421F-9F2E-05E033B7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34446" y="269354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755E72-C87B-449D-B785-107C38367914}"/>
              </a:ext>
            </a:extLst>
          </p:cNvPr>
          <p:cNvGrpSpPr/>
          <p:nvPr/>
        </p:nvGrpSpPr>
        <p:grpSpPr>
          <a:xfrm>
            <a:off x="655991" y="5488584"/>
            <a:ext cx="1097280" cy="1001989"/>
            <a:chOff x="3971109" y="3976300"/>
            <a:chExt cx="1097280" cy="10019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6F08750-C593-4F95-A38A-4300D7A9104F}"/>
                </a:ext>
              </a:extLst>
            </p:cNvPr>
            <p:cNvSpPr/>
            <p:nvPr/>
          </p:nvSpPr>
          <p:spPr>
            <a:xfrm>
              <a:off x="3971109" y="3976300"/>
              <a:ext cx="1097280" cy="10019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无线路由器">
              <a:extLst>
                <a:ext uri="{FF2B5EF4-FFF2-40B4-BE49-F238E27FC236}">
                  <a16:creationId xmlns:a16="http://schemas.microsoft.com/office/drawing/2014/main" id="{099A77C3-9C8B-4397-9D4E-F8734AA42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062549" y="4020094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A587E46-231B-4E69-8986-0D52C1AFB3D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08183" y="0"/>
            <a:ext cx="10167796" cy="68911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D67507C-3CEA-434A-9B64-F989FE091DB4}"/>
              </a:ext>
            </a:extLst>
          </p:cNvPr>
          <p:cNvSpPr txBox="1"/>
          <p:nvPr/>
        </p:nvSpPr>
        <p:spPr>
          <a:xfrm>
            <a:off x="8704646" y="360540"/>
            <a:ext cx="3471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组织结构图</a:t>
            </a:r>
          </a:p>
        </p:txBody>
      </p:sp>
    </p:spTree>
    <p:extLst>
      <p:ext uri="{BB962C8B-B14F-4D97-AF65-F5344CB8AC3E}">
        <p14:creationId xmlns:p14="http://schemas.microsoft.com/office/powerpoint/2010/main" val="200986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205</Words>
  <Application>Microsoft Office PowerPoint</Application>
  <PresentationFormat>宽屏</PresentationFormat>
  <Paragraphs>32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校 李</dc:creator>
  <cp:lastModifiedBy>校 李</cp:lastModifiedBy>
  <cp:revision>42</cp:revision>
  <dcterms:created xsi:type="dcterms:W3CDTF">2021-10-23T06:38:01Z</dcterms:created>
  <dcterms:modified xsi:type="dcterms:W3CDTF">2021-10-26T11:48:00Z</dcterms:modified>
</cp:coreProperties>
</file>